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Override PartName="/ppt/theme/theme3.xml" ContentType="application/vnd.openxmlformats-officedocument.theme+xml"/>
  <Override PartName="/ppt/slideLayouts/slideLayout10.xml" ContentType="application/vnd.openxmlformats-officedocument.presentationml.slideLayout+xml"/>
  <Override PartName="/ppt/theme/theme4.xml" ContentType="application/vnd.openxmlformats-officedocument.theme+xml"/>
  <Override PartName="/ppt/slideLayouts/slideLayout11.xml" ContentType="application/vnd.openxmlformats-officedocument.presentationml.slideLayout+xml"/>
  <Override PartName="/ppt/theme/theme5.xml" ContentType="application/vnd.openxmlformats-officedocument.theme+xml"/>
  <Override PartName="/ppt/slideLayouts/slideLayout1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1" r:id="rId2"/>
    <p:sldMasterId id="2147483691" r:id="rId3"/>
    <p:sldMasterId id="2147483685" r:id="rId4"/>
    <p:sldMasterId id="2147483688" r:id="rId5"/>
    <p:sldMasterId id="2147483698" r:id="rId6"/>
  </p:sldMasterIdLst>
  <p:notesMasterIdLst>
    <p:notesMasterId r:id="rId11"/>
  </p:notesMasterIdLst>
  <p:handoutMasterIdLst>
    <p:handoutMasterId r:id="rId12"/>
  </p:handoutMasterIdLst>
  <p:sldIdLst>
    <p:sldId id="290" r:id="rId7"/>
    <p:sldId id="319" r:id="rId8"/>
    <p:sldId id="259" r:id="rId9"/>
    <p:sldId id="30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4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80"/>
    <p:restoredTop sz="86410"/>
  </p:normalViewPr>
  <p:slideViewPr>
    <p:cSldViewPr>
      <p:cViewPr varScale="1">
        <p:scale>
          <a:sx n="71" d="100"/>
          <a:sy n="71" d="100"/>
        </p:scale>
        <p:origin x="235" y="5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163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notesMaster" Target="notesMasters/notesMaster1.xml"/><Relationship Id="rId5" Type="http://schemas.openxmlformats.org/officeDocument/2006/relationships/slideMaster" Target="slideMasters/slideMaster5.xml"/><Relationship Id="rId15" Type="http://schemas.openxmlformats.org/officeDocument/2006/relationships/theme" Target="theme/theme1.xml"/><Relationship Id="rId10" Type="http://schemas.openxmlformats.org/officeDocument/2006/relationships/slide" Target="slides/slide4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jpg"/><Relationship Id="rId1" Type="http://schemas.openxmlformats.org/officeDocument/2006/relationships/image" Target="../media/image11.png"/><Relationship Id="rId5" Type="http://schemas.openxmlformats.org/officeDocument/2006/relationships/image" Target="../media/image15.png"/><Relationship Id="rId4" Type="http://schemas.openxmlformats.org/officeDocument/2006/relationships/image" Target="../media/image14.jp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g"/><Relationship Id="rId2" Type="http://schemas.openxmlformats.org/officeDocument/2006/relationships/image" Target="../media/image13.png"/><Relationship Id="rId1" Type="http://schemas.openxmlformats.org/officeDocument/2006/relationships/image" Target="../media/image11.png"/><Relationship Id="rId5" Type="http://schemas.openxmlformats.org/officeDocument/2006/relationships/image" Target="../media/image12.jpg"/><Relationship Id="rId4" Type="http://schemas.openxmlformats.org/officeDocument/2006/relationships/image" Target="../media/image1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7D73BCA-1B98-4559-821F-C1AC0D9C3F33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B2B5283B-4585-404F-A4A4-1EA28A5AD9CA}">
      <dgm:prSet/>
      <dgm:spPr/>
      <dgm:t>
        <a:bodyPr/>
        <a:lstStyle/>
        <a:p>
          <a:endParaRPr lang="en-ZA"/>
        </a:p>
      </dgm:t>
    </dgm:pt>
    <dgm:pt modelId="{952BB3C4-F59D-49E6-A269-ADCF47F2F611}" type="parTrans" cxnId="{9F5ACC20-3D66-4CE8-AC23-D364FEBC205C}">
      <dgm:prSet/>
      <dgm:spPr/>
      <dgm:t>
        <a:bodyPr/>
        <a:lstStyle/>
        <a:p>
          <a:endParaRPr lang="en-ZA"/>
        </a:p>
      </dgm:t>
    </dgm:pt>
    <dgm:pt modelId="{2D803FE3-D202-402B-9BCF-6A8F266EE712}" type="sibTrans" cxnId="{9F5ACC20-3D66-4CE8-AC23-D364FEBC205C}">
      <dgm:prSet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en-ZA"/>
        </a:p>
      </dgm:t>
    </dgm:pt>
    <dgm:pt modelId="{03370A2C-6957-483F-B3FE-2C54A41419FB}">
      <dgm:prSet phldrT="[Text]" custT="1"/>
      <dgm:spPr/>
      <dgm:t>
        <a:bodyPr/>
        <a:lstStyle/>
        <a:p>
          <a:r>
            <a:rPr lang="en-US" sz="1600" b="1" dirty="0">
              <a:latin typeface="Arial" panose="020B0604020202020204" pitchFamily="34" charset="0"/>
              <a:cs typeface="Arial" panose="020B0604020202020204" pitchFamily="34" charset="0"/>
            </a:rPr>
            <a:t>2018 to date- ongoing process to formalise the OGP SA MSF </a:t>
          </a:r>
          <a:endParaRPr lang="en-ZA" sz="16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D2D6138-ED9D-4466-9185-2E493D70427D}" type="parTrans" cxnId="{6930766D-8EB5-4A1F-9F40-4E0819B94409}">
      <dgm:prSet/>
      <dgm:spPr/>
      <dgm:t>
        <a:bodyPr/>
        <a:lstStyle/>
        <a:p>
          <a:endParaRPr lang="en-ZA"/>
        </a:p>
      </dgm:t>
    </dgm:pt>
    <dgm:pt modelId="{F4E9BF0C-FD60-4209-BE01-14DAB865A27F}" type="sibTrans" cxnId="{6930766D-8EB5-4A1F-9F40-4E0819B94409}">
      <dgm:prSet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  <dgm:t>
        <a:bodyPr/>
        <a:lstStyle/>
        <a:p>
          <a:endParaRPr lang="en-ZA"/>
        </a:p>
      </dgm:t>
    </dgm:pt>
    <dgm:pt modelId="{D1A1E3F8-7E8C-46C4-BD77-6761558A69A8}">
      <dgm:prSet phldrT="[Text]" custT="1"/>
      <dgm:spPr/>
      <dgm:t>
        <a:bodyPr/>
        <a:lstStyle/>
        <a:p>
          <a:r>
            <a:rPr lang="en-US" sz="2000" b="1" dirty="0">
              <a:latin typeface="Arial" panose="020B0604020202020204" pitchFamily="34" charset="0"/>
              <a:cs typeface="Arial" panose="020B0604020202020204" pitchFamily="34" charset="0"/>
            </a:rPr>
            <a:t>2011</a:t>
          </a:r>
          <a:endParaRPr lang="en-ZA" sz="20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F2A0B42-36F4-4BCD-80A0-AABBFAAFF635}" type="sibTrans" cxnId="{9F654595-6AFA-4F4B-8DA9-210C21485716}">
      <dgm:prSet/>
      <dgm:spPr>
        <a:blipFill>
          <a:blip xmlns:r="http://schemas.openxmlformats.org/officeDocument/2006/relationships"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</dgm:spPr>
      <dgm:t>
        <a:bodyPr/>
        <a:lstStyle/>
        <a:p>
          <a:endParaRPr lang="en-ZA"/>
        </a:p>
      </dgm:t>
    </dgm:pt>
    <dgm:pt modelId="{F8225176-6307-44B5-BA52-B2946194E13A}" type="parTrans" cxnId="{9F654595-6AFA-4F4B-8DA9-210C21485716}">
      <dgm:prSet/>
      <dgm:spPr/>
      <dgm:t>
        <a:bodyPr/>
        <a:lstStyle/>
        <a:p>
          <a:endParaRPr lang="en-ZA"/>
        </a:p>
      </dgm:t>
    </dgm:pt>
    <dgm:pt modelId="{9DF0C4D1-8B10-4DD2-9717-1BAE761D8400}">
      <dgm:prSet phldrT="[Text]" custT="1"/>
      <dgm:spPr/>
      <dgm:t>
        <a:bodyPr/>
        <a:lstStyle/>
        <a:p>
          <a:r>
            <a:rPr lang="en-US" sz="1800" b="1" dirty="0">
              <a:latin typeface="Arial" panose="020B0604020202020204" pitchFamily="34" charset="0"/>
              <a:cs typeface="Arial" panose="020B0604020202020204" pitchFamily="34" charset="0"/>
            </a:rPr>
            <a:t>4 NAPs since 2011</a:t>
          </a:r>
          <a:endParaRPr lang="en-ZA" sz="1800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AFDD977-FF97-4831-BD04-214FE9804D1E}" type="parTrans" cxnId="{FFB40E41-7479-4DAD-9B89-6A6224B6AAF2}">
      <dgm:prSet/>
      <dgm:spPr/>
      <dgm:t>
        <a:bodyPr/>
        <a:lstStyle/>
        <a:p>
          <a:endParaRPr lang="en-ZA"/>
        </a:p>
      </dgm:t>
    </dgm:pt>
    <dgm:pt modelId="{AA2184C5-0FA5-4B4D-BF4B-C1CEB028BA79}" type="sibTrans" cxnId="{FFB40E41-7479-4DAD-9B89-6A6224B6AAF2}">
      <dgm:prSet/>
      <dgm:spPr>
        <a:blipFill>
          <a:blip xmlns:r="http://schemas.openxmlformats.org/officeDocument/2006/relationships" r:embed="rId4"/>
          <a:srcRect/>
          <a:stretch>
            <a:fillRect l="-25000" r="-25000"/>
          </a:stretch>
        </a:blipFill>
      </dgm:spPr>
      <dgm:t>
        <a:bodyPr/>
        <a:lstStyle/>
        <a:p>
          <a:endParaRPr lang="en-ZA"/>
        </a:p>
      </dgm:t>
    </dgm:pt>
    <dgm:pt modelId="{EC9189D3-A8C3-4954-812B-4C7F1DDFB508}">
      <dgm:prSet phldrT="[Text]"/>
      <dgm:spPr/>
      <dgm:t>
        <a:bodyPr/>
        <a:lstStyle/>
        <a:p>
          <a:r>
            <a:rPr lang="en-US" b="1" dirty="0">
              <a:latin typeface="Arial" panose="020B0604020202020204" pitchFamily="34" charset="0"/>
              <a:cs typeface="Arial" panose="020B0604020202020204" pitchFamily="34" charset="0"/>
            </a:rPr>
            <a:t>OGP SA Interim Committee since 2018</a:t>
          </a:r>
          <a:endParaRPr lang="en-ZA" b="1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9BE0CE3-6E6A-4AE9-BE92-5F4AE0686C85}" type="sibTrans" cxnId="{A61A2081-003A-4C94-BA84-4E73ED2A788D}">
      <dgm:prSet/>
      <dgm:spPr>
        <a:blipFill>
          <a:blip xmlns:r="http://schemas.openxmlformats.org/officeDocument/2006/relationships"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</dgm:spPr>
      <dgm:t>
        <a:bodyPr/>
        <a:lstStyle/>
        <a:p>
          <a:endParaRPr lang="en-ZA"/>
        </a:p>
      </dgm:t>
    </dgm:pt>
    <dgm:pt modelId="{0E853ADA-620E-404D-8A6F-CD36D62191F6}" type="parTrans" cxnId="{A61A2081-003A-4C94-BA84-4E73ED2A788D}">
      <dgm:prSet/>
      <dgm:spPr/>
      <dgm:t>
        <a:bodyPr/>
        <a:lstStyle/>
        <a:p>
          <a:endParaRPr lang="en-ZA"/>
        </a:p>
      </dgm:t>
    </dgm:pt>
    <dgm:pt modelId="{EFE94CC0-FD36-434F-9C49-67FE15451B30}" type="pres">
      <dgm:prSet presAssocID="{67D73BCA-1B98-4559-821F-C1AC0D9C3F33}" presName="Name0" presStyleCnt="0">
        <dgm:presLayoutVars>
          <dgm:chMax val="7"/>
          <dgm:chPref val="7"/>
          <dgm:dir/>
        </dgm:presLayoutVars>
      </dgm:prSet>
      <dgm:spPr/>
    </dgm:pt>
    <dgm:pt modelId="{308959E7-5595-47F4-A96B-626E1AB22D56}" type="pres">
      <dgm:prSet presAssocID="{67D73BCA-1B98-4559-821F-C1AC0D9C3F33}" presName="Name1" presStyleCnt="0"/>
      <dgm:spPr/>
    </dgm:pt>
    <dgm:pt modelId="{0082059C-677F-4670-8B7E-90EB3C53D2F5}" type="pres">
      <dgm:prSet presAssocID="{2D803FE3-D202-402B-9BCF-6A8F266EE712}" presName="picture_1" presStyleCnt="0"/>
      <dgm:spPr/>
    </dgm:pt>
    <dgm:pt modelId="{43062777-9417-425E-A96E-3AD983807D8F}" type="pres">
      <dgm:prSet presAssocID="{2D803FE3-D202-402B-9BCF-6A8F266EE712}" presName="pictureRepeatNode" presStyleLbl="alignImgPlace1" presStyleIdx="0" presStyleCnt="5"/>
      <dgm:spPr/>
    </dgm:pt>
    <dgm:pt modelId="{53008949-9C43-4B4D-BEEF-44D3477E6E77}" type="pres">
      <dgm:prSet presAssocID="{B2B5283B-4585-404F-A4A4-1EA28A5AD9CA}" presName="text_1" presStyleLbl="node1" presStyleIdx="0" presStyleCnt="0">
        <dgm:presLayoutVars>
          <dgm:bulletEnabled val="1"/>
        </dgm:presLayoutVars>
      </dgm:prSet>
      <dgm:spPr/>
    </dgm:pt>
    <dgm:pt modelId="{0A23CA8B-A505-4144-B290-9742602517C2}" type="pres">
      <dgm:prSet presAssocID="{AF2A0B42-36F4-4BCD-80A0-AABBFAAFF635}" presName="picture_2" presStyleCnt="0"/>
      <dgm:spPr/>
    </dgm:pt>
    <dgm:pt modelId="{6F35F40C-7300-4883-8354-2B8E0B4D570E}" type="pres">
      <dgm:prSet presAssocID="{AF2A0B42-36F4-4BCD-80A0-AABBFAAFF635}" presName="pictureRepeatNode" presStyleLbl="alignImgPlace1" presStyleIdx="1" presStyleCnt="5"/>
      <dgm:spPr/>
    </dgm:pt>
    <dgm:pt modelId="{7EBD49E8-C74C-4FC3-821F-E6B2B4C09F2A}" type="pres">
      <dgm:prSet presAssocID="{D1A1E3F8-7E8C-46C4-BD77-6761558A69A8}" presName="line_2" presStyleLbl="parChTrans1D1" presStyleIdx="0" presStyleCnt="4"/>
      <dgm:spPr/>
    </dgm:pt>
    <dgm:pt modelId="{6FA67351-FA12-41E6-8C34-B7E4E67A9C19}" type="pres">
      <dgm:prSet presAssocID="{D1A1E3F8-7E8C-46C4-BD77-6761558A69A8}" presName="textparent_2" presStyleLbl="node1" presStyleIdx="0" presStyleCnt="0"/>
      <dgm:spPr/>
    </dgm:pt>
    <dgm:pt modelId="{B649262D-7FCD-43E3-A2A5-0CC4C3D3DB80}" type="pres">
      <dgm:prSet presAssocID="{D1A1E3F8-7E8C-46C4-BD77-6761558A69A8}" presName="text_2" presStyleLbl="revTx" presStyleIdx="0" presStyleCnt="4" custScaleX="180194">
        <dgm:presLayoutVars>
          <dgm:bulletEnabled val="1"/>
        </dgm:presLayoutVars>
      </dgm:prSet>
      <dgm:spPr/>
    </dgm:pt>
    <dgm:pt modelId="{D709876D-6EE1-4506-9B70-8CB6C2D285AB}" type="pres">
      <dgm:prSet presAssocID="{AA2184C5-0FA5-4B4D-BF4B-C1CEB028BA79}" presName="picture_3" presStyleCnt="0"/>
      <dgm:spPr/>
    </dgm:pt>
    <dgm:pt modelId="{F34CE81E-D4BD-4900-858E-41B125F184C5}" type="pres">
      <dgm:prSet presAssocID="{AA2184C5-0FA5-4B4D-BF4B-C1CEB028BA79}" presName="pictureRepeatNode" presStyleLbl="alignImgPlace1" presStyleIdx="2" presStyleCnt="5"/>
      <dgm:spPr/>
    </dgm:pt>
    <dgm:pt modelId="{17038480-1AD9-404F-ACD2-C226C019F4BC}" type="pres">
      <dgm:prSet presAssocID="{9DF0C4D1-8B10-4DD2-9717-1BAE761D8400}" presName="line_3" presStyleLbl="parChTrans1D1" presStyleIdx="1" presStyleCnt="4"/>
      <dgm:spPr/>
    </dgm:pt>
    <dgm:pt modelId="{55AAE13E-5E1E-4016-967B-0483354D738F}" type="pres">
      <dgm:prSet presAssocID="{9DF0C4D1-8B10-4DD2-9717-1BAE761D8400}" presName="textparent_3" presStyleLbl="node1" presStyleIdx="0" presStyleCnt="0"/>
      <dgm:spPr/>
    </dgm:pt>
    <dgm:pt modelId="{28AD3296-B531-485A-8322-FB5DBD149D31}" type="pres">
      <dgm:prSet presAssocID="{9DF0C4D1-8B10-4DD2-9717-1BAE761D8400}" presName="text_3" presStyleLbl="revTx" presStyleIdx="1" presStyleCnt="4" custScaleX="204703">
        <dgm:presLayoutVars>
          <dgm:bulletEnabled val="1"/>
        </dgm:presLayoutVars>
      </dgm:prSet>
      <dgm:spPr/>
    </dgm:pt>
    <dgm:pt modelId="{13CC6D64-2313-43B2-A85E-C217E24A3F8C}" type="pres">
      <dgm:prSet presAssocID="{89BE0CE3-6E6A-4AE9-BE92-5F4AE0686C85}" presName="picture_4" presStyleCnt="0"/>
      <dgm:spPr/>
    </dgm:pt>
    <dgm:pt modelId="{814B28F3-ADA9-4BA2-8240-C6D8F6CABCBB}" type="pres">
      <dgm:prSet presAssocID="{89BE0CE3-6E6A-4AE9-BE92-5F4AE0686C85}" presName="pictureRepeatNode" presStyleLbl="alignImgPlace1" presStyleIdx="3" presStyleCnt="5"/>
      <dgm:spPr/>
    </dgm:pt>
    <dgm:pt modelId="{50E1A1CB-B7EB-4476-9B0E-6221910E615D}" type="pres">
      <dgm:prSet presAssocID="{EC9189D3-A8C3-4954-812B-4C7F1DDFB508}" presName="line_4" presStyleLbl="parChTrans1D1" presStyleIdx="2" presStyleCnt="4"/>
      <dgm:spPr/>
    </dgm:pt>
    <dgm:pt modelId="{E31D1758-EC64-44E4-B12B-57D36AB7C192}" type="pres">
      <dgm:prSet presAssocID="{EC9189D3-A8C3-4954-812B-4C7F1DDFB508}" presName="textparent_4" presStyleLbl="node1" presStyleIdx="0" presStyleCnt="0"/>
      <dgm:spPr/>
    </dgm:pt>
    <dgm:pt modelId="{BF9FFDE2-D172-4120-BBAF-425B0ED72B7C}" type="pres">
      <dgm:prSet presAssocID="{EC9189D3-A8C3-4954-812B-4C7F1DDFB508}" presName="text_4" presStyleLbl="revTx" presStyleIdx="2" presStyleCnt="4" custScaleX="156939" custScaleY="78665">
        <dgm:presLayoutVars>
          <dgm:bulletEnabled val="1"/>
        </dgm:presLayoutVars>
      </dgm:prSet>
      <dgm:spPr/>
    </dgm:pt>
    <dgm:pt modelId="{727DFB22-1757-47BA-949B-C9807DEE3C2D}" type="pres">
      <dgm:prSet presAssocID="{F4E9BF0C-FD60-4209-BE01-14DAB865A27F}" presName="picture_5" presStyleCnt="0"/>
      <dgm:spPr/>
    </dgm:pt>
    <dgm:pt modelId="{D783DA1A-4B80-402B-B83A-BC1C6C1D7267}" type="pres">
      <dgm:prSet presAssocID="{F4E9BF0C-FD60-4209-BE01-14DAB865A27F}" presName="pictureRepeatNode" presStyleLbl="alignImgPlace1" presStyleIdx="4" presStyleCnt="5" custScaleX="262945" custScaleY="152287"/>
      <dgm:spPr/>
    </dgm:pt>
    <dgm:pt modelId="{845D7173-BAA3-45B8-8230-8DC323D2B310}" type="pres">
      <dgm:prSet presAssocID="{03370A2C-6957-483F-B3FE-2C54A41419FB}" presName="line_5" presStyleLbl="parChTrans1D1" presStyleIdx="3" presStyleCnt="4"/>
      <dgm:spPr/>
    </dgm:pt>
    <dgm:pt modelId="{D012B268-C654-4061-A3B8-83B0913EC8B8}" type="pres">
      <dgm:prSet presAssocID="{03370A2C-6957-483F-B3FE-2C54A41419FB}" presName="textparent_5" presStyleLbl="node1" presStyleIdx="0" presStyleCnt="0"/>
      <dgm:spPr/>
    </dgm:pt>
    <dgm:pt modelId="{F54407FC-4FBA-4849-BCFE-5849B786761C}" type="pres">
      <dgm:prSet presAssocID="{03370A2C-6957-483F-B3FE-2C54A41419FB}" presName="text_5" presStyleLbl="revTx" presStyleIdx="3" presStyleCnt="4" custScaleX="154799" custScaleY="105966">
        <dgm:presLayoutVars>
          <dgm:bulletEnabled val="1"/>
        </dgm:presLayoutVars>
      </dgm:prSet>
      <dgm:spPr/>
    </dgm:pt>
  </dgm:ptLst>
  <dgm:cxnLst>
    <dgm:cxn modelId="{9F5ACC20-3D66-4CE8-AC23-D364FEBC205C}" srcId="{67D73BCA-1B98-4559-821F-C1AC0D9C3F33}" destId="{B2B5283B-4585-404F-A4A4-1EA28A5AD9CA}" srcOrd="0" destOrd="0" parTransId="{952BB3C4-F59D-49E6-A269-ADCF47F2F611}" sibTransId="{2D803FE3-D202-402B-9BCF-6A8F266EE712}"/>
    <dgm:cxn modelId="{C2E9F327-02CC-4778-A555-B8EE4A217D06}" type="presOf" srcId="{AF2A0B42-36F4-4BCD-80A0-AABBFAAFF635}" destId="{6F35F40C-7300-4883-8354-2B8E0B4D570E}" srcOrd="0" destOrd="0" presId="urn:microsoft.com/office/officeart/2008/layout/CircularPictureCallout"/>
    <dgm:cxn modelId="{D9574433-9520-4121-ABF4-991F34CEF3A6}" type="presOf" srcId="{F4E9BF0C-FD60-4209-BE01-14DAB865A27F}" destId="{D783DA1A-4B80-402B-B83A-BC1C6C1D7267}" srcOrd="0" destOrd="0" presId="urn:microsoft.com/office/officeart/2008/layout/CircularPictureCallout"/>
    <dgm:cxn modelId="{751DC234-96FA-4298-AA78-4A300D88EEB1}" type="presOf" srcId="{9DF0C4D1-8B10-4DD2-9717-1BAE761D8400}" destId="{28AD3296-B531-485A-8322-FB5DBD149D31}" srcOrd="0" destOrd="0" presId="urn:microsoft.com/office/officeart/2008/layout/CircularPictureCallout"/>
    <dgm:cxn modelId="{FFB40E41-7479-4DAD-9B89-6A6224B6AAF2}" srcId="{67D73BCA-1B98-4559-821F-C1AC0D9C3F33}" destId="{9DF0C4D1-8B10-4DD2-9717-1BAE761D8400}" srcOrd="2" destOrd="0" parTransId="{9AFDD977-FF97-4831-BD04-214FE9804D1E}" sibTransId="{AA2184C5-0FA5-4B4D-BF4B-C1CEB028BA79}"/>
    <dgm:cxn modelId="{ECE88566-2BEA-462A-BEB3-1B7769AF6843}" type="presOf" srcId="{67D73BCA-1B98-4559-821F-C1AC0D9C3F33}" destId="{EFE94CC0-FD36-434F-9C49-67FE15451B30}" srcOrd="0" destOrd="0" presId="urn:microsoft.com/office/officeart/2008/layout/CircularPictureCallout"/>
    <dgm:cxn modelId="{6930766D-8EB5-4A1F-9F40-4E0819B94409}" srcId="{67D73BCA-1B98-4559-821F-C1AC0D9C3F33}" destId="{03370A2C-6957-483F-B3FE-2C54A41419FB}" srcOrd="4" destOrd="0" parTransId="{9D2D6138-ED9D-4466-9185-2E493D70427D}" sibTransId="{F4E9BF0C-FD60-4209-BE01-14DAB865A27F}"/>
    <dgm:cxn modelId="{51D8F054-B5FE-4816-A0DF-FAA76A093C8D}" type="presOf" srcId="{2D803FE3-D202-402B-9BCF-6A8F266EE712}" destId="{43062777-9417-425E-A96E-3AD983807D8F}" srcOrd="0" destOrd="0" presId="urn:microsoft.com/office/officeart/2008/layout/CircularPictureCallout"/>
    <dgm:cxn modelId="{F36DA27B-EBF4-4226-8BB3-E64B52B5582D}" type="presOf" srcId="{B2B5283B-4585-404F-A4A4-1EA28A5AD9CA}" destId="{53008949-9C43-4B4D-BEEF-44D3477E6E77}" srcOrd="0" destOrd="0" presId="urn:microsoft.com/office/officeart/2008/layout/CircularPictureCallout"/>
    <dgm:cxn modelId="{A61A2081-003A-4C94-BA84-4E73ED2A788D}" srcId="{67D73BCA-1B98-4559-821F-C1AC0D9C3F33}" destId="{EC9189D3-A8C3-4954-812B-4C7F1DDFB508}" srcOrd="3" destOrd="0" parTransId="{0E853ADA-620E-404D-8A6F-CD36D62191F6}" sibTransId="{89BE0CE3-6E6A-4AE9-BE92-5F4AE0686C85}"/>
    <dgm:cxn modelId="{80D68181-012A-4943-9277-473BE7EE5598}" type="presOf" srcId="{AA2184C5-0FA5-4B4D-BF4B-C1CEB028BA79}" destId="{F34CE81E-D4BD-4900-858E-41B125F184C5}" srcOrd="0" destOrd="0" presId="urn:microsoft.com/office/officeart/2008/layout/CircularPictureCallout"/>
    <dgm:cxn modelId="{9F654595-6AFA-4F4B-8DA9-210C21485716}" srcId="{67D73BCA-1B98-4559-821F-C1AC0D9C3F33}" destId="{D1A1E3F8-7E8C-46C4-BD77-6761558A69A8}" srcOrd="1" destOrd="0" parTransId="{F8225176-6307-44B5-BA52-B2946194E13A}" sibTransId="{AF2A0B42-36F4-4BCD-80A0-AABBFAAFF635}"/>
    <dgm:cxn modelId="{150D9DC1-4874-4ACD-8527-34D7E547BF90}" type="presOf" srcId="{EC9189D3-A8C3-4954-812B-4C7F1DDFB508}" destId="{BF9FFDE2-D172-4120-BBAF-425B0ED72B7C}" srcOrd="0" destOrd="0" presId="urn:microsoft.com/office/officeart/2008/layout/CircularPictureCallout"/>
    <dgm:cxn modelId="{7A0144C3-20ED-45CC-AD26-21A159AF4FD7}" type="presOf" srcId="{89BE0CE3-6E6A-4AE9-BE92-5F4AE0686C85}" destId="{814B28F3-ADA9-4BA2-8240-C6D8F6CABCBB}" srcOrd="0" destOrd="0" presId="urn:microsoft.com/office/officeart/2008/layout/CircularPictureCallout"/>
    <dgm:cxn modelId="{E1276ACD-0806-4820-A01A-5065796DD9A7}" type="presOf" srcId="{D1A1E3F8-7E8C-46C4-BD77-6761558A69A8}" destId="{B649262D-7FCD-43E3-A2A5-0CC4C3D3DB80}" srcOrd="0" destOrd="0" presId="urn:microsoft.com/office/officeart/2008/layout/CircularPictureCallout"/>
    <dgm:cxn modelId="{D40711D5-1C68-41E2-AFC3-D87BFD313C31}" type="presOf" srcId="{03370A2C-6957-483F-B3FE-2C54A41419FB}" destId="{F54407FC-4FBA-4849-BCFE-5849B786761C}" srcOrd="0" destOrd="0" presId="urn:microsoft.com/office/officeart/2008/layout/CircularPictureCallout"/>
    <dgm:cxn modelId="{5C54D8FD-69E5-4DA3-B1C9-227DA254C476}" type="presParOf" srcId="{EFE94CC0-FD36-434F-9C49-67FE15451B30}" destId="{308959E7-5595-47F4-A96B-626E1AB22D56}" srcOrd="0" destOrd="0" presId="urn:microsoft.com/office/officeart/2008/layout/CircularPictureCallout"/>
    <dgm:cxn modelId="{66EE167B-6BFD-43B3-8A68-6C88AF1DE6DD}" type="presParOf" srcId="{308959E7-5595-47F4-A96B-626E1AB22D56}" destId="{0082059C-677F-4670-8B7E-90EB3C53D2F5}" srcOrd="0" destOrd="0" presId="urn:microsoft.com/office/officeart/2008/layout/CircularPictureCallout"/>
    <dgm:cxn modelId="{D84C030F-4F93-4BE3-925C-17CB9FFCF4E9}" type="presParOf" srcId="{0082059C-677F-4670-8B7E-90EB3C53D2F5}" destId="{43062777-9417-425E-A96E-3AD983807D8F}" srcOrd="0" destOrd="0" presId="urn:microsoft.com/office/officeart/2008/layout/CircularPictureCallout"/>
    <dgm:cxn modelId="{0DE229DF-FA47-4E00-87B7-ED20ECD66C31}" type="presParOf" srcId="{308959E7-5595-47F4-A96B-626E1AB22D56}" destId="{53008949-9C43-4B4D-BEEF-44D3477E6E77}" srcOrd="1" destOrd="0" presId="urn:microsoft.com/office/officeart/2008/layout/CircularPictureCallout"/>
    <dgm:cxn modelId="{340DB214-4617-432F-B9E2-B7899B8D97BB}" type="presParOf" srcId="{308959E7-5595-47F4-A96B-626E1AB22D56}" destId="{0A23CA8B-A505-4144-B290-9742602517C2}" srcOrd="2" destOrd="0" presId="urn:microsoft.com/office/officeart/2008/layout/CircularPictureCallout"/>
    <dgm:cxn modelId="{47525242-B5A5-4BE2-8391-AEA9F23D1756}" type="presParOf" srcId="{0A23CA8B-A505-4144-B290-9742602517C2}" destId="{6F35F40C-7300-4883-8354-2B8E0B4D570E}" srcOrd="0" destOrd="0" presId="urn:microsoft.com/office/officeart/2008/layout/CircularPictureCallout"/>
    <dgm:cxn modelId="{E6F310DF-CF8D-48E8-B547-CBF02E4200EF}" type="presParOf" srcId="{308959E7-5595-47F4-A96B-626E1AB22D56}" destId="{7EBD49E8-C74C-4FC3-821F-E6B2B4C09F2A}" srcOrd="3" destOrd="0" presId="urn:microsoft.com/office/officeart/2008/layout/CircularPictureCallout"/>
    <dgm:cxn modelId="{F4BF2DA3-723A-4D10-A102-A52EDC769C95}" type="presParOf" srcId="{308959E7-5595-47F4-A96B-626E1AB22D56}" destId="{6FA67351-FA12-41E6-8C34-B7E4E67A9C19}" srcOrd="4" destOrd="0" presId="urn:microsoft.com/office/officeart/2008/layout/CircularPictureCallout"/>
    <dgm:cxn modelId="{039EB8BE-81C8-4870-87AF-20E8DEEAC4DA}" type="presParOf" srcId="{6FA67351-FA12-41E6-8C34-B7E4E67A9C19}" destId="{B649262D-7FCD-43E3-A2A5-0CC4C3D3DB80}" srcOrd="0" destOrd="0" presId="urn:microsoft.com/office/officeart/2008/layout/CircularPictureCallout"/>
    <dgm:cxn modelId="{92095866-80BB-4B24-A7AE-770103DE0241}" type="presParOf" srcId="{308959E7-5595-47F4-A96B-626E1AB22D56}" destId="{D709876D-6EE1-4506-9B70-8CB6C2D285AB}" srcOrd="5" destOrd="0" presId="urn:microsoft.com/office/officeart/2008/layout/CircularPictureCallout"/>
    <dgm:cxn modelId="{6F13C21B-C242-4390-BAC2-62F3ECDD1CD8}" type="presParOf" srcId="{D709876D-6EE1-4506-9B70-8CB6C2D285AB}" destId="{F34CE81E-D4BD-4900-858E-41B125F184C5}" srcOrd="0" destOrd="0" presId="urn:microsoft.com/office/officeart/2008/layout/CircularPictureCallout"/>
    <dgm:cxn modelId="{D10ECC6E-85DF-4F7F-8D69-E1622FC9A1D8}" type="presParOf" srcId="{308959E7-5595-47F4-A96B-626E1AB22D56}" destId="{17038480-1AD9-404F-ACD2-C226C019F4BC}" srcOrd="6" destOrd="0" presId="urn:microsoft.com/office/officeart/2008/layout/CircularPictureCallout"/>
    <dgm:cxn modelId="{13062452-6ACB-41EC-84B5-583B5B62B63F}" type="presParOf" srcId="{308959E7-5595-47F4-A96B-626E1AB22D56}" destId="{55AAE13E-5E1E-4016-967B-0483354D738F}" srcOrd="7" destOrd="0" presId="urn:microsoft.com/office/officeart/2008/layout/CircularPictureCallout"/>
    <dgm:cxn modelId="{1B371A97-6CA9-47C3-87FD-CFD3477E570F}" type="presParOf" srcId="{55AAE13E-5E1E-4016-967B-0483354D738F}" destId="{28AD3296-B531-485A-8322-FB5DBD149D31}" srcOrd="0" destOrd="0" presId="urn:microsoft.com/office/officeart/2008/layout/CircularPictureCallout"/>
    <dgm:cxn modelId="{E70C1546-36B5-41D9-BA0F-4EA673B8DF90}" type="presParOf" srcId="{308959E7-5595-47F4-A96B-626E1AB22D56}" destId="{13CC6D64-2313-43B2-A85E-C217E24A3F8C}" srcOrd="8" destOrd="0" presId="urn:microsoft.com/office/officeart/2008/layout/CircularPictureCallout"/>
    <dgm:cxn modelId="{48DC98D8-E082-4DEE-B46E-57C2B27C73C8}" type="presParOf" srcId="{13CC6D64-2313-43B2-A85E-C217E24A3F8C}" destId="{814B28F3-ADA9-4BA2-8240-C6D8F6CABCBB}" srcOrd="0" destOrd="0" presId="urn:microsoft.com/office/officeart/2008/layout/CircularPictureCallout"/>
    <dgm:cxn modelId="{2C71E5D4-E56A-4D0A-A56F-B9651C35BC74}" type="presParOf" srcId="{308959E7-5595-47F4-A96B-626E1AB22D56}" destId="{50E1A1CB-B7EB-4476-9B0E-6221910E615D}" srcOrd="9" destOrd="0" presId="urn:microsoft.com/office/officeart/2008/layout/CircularPictureCallout"/>
    <dgm:cxn modelId="{1DA2973A-E71B-4840-90A1-2A8B969B9639}" type="presParOf" srcId="{308959E7-5595-47F4-A96B-626E1AB22D56}" destId="{E31D1758-EC64-44E4-B12B-57D36AB7C192}" srcOrd="10" destOrd="0" presId="urn:microsoft.com/office/officeart/2008/layout/CircularPictureCallout"/>
    <dgm:cxn modelId="{DAC5D039-29F1-402E-9CC3-A3F0E09DAF56}" type="presParOf" srcId="{E31D1758-EC64-44E4-B12B-57D36AB7C192}" destId="{BF9FFDE2-D172-4120-BBAF-425B0ED72B7C}" srcOrd="0" destOrd="0" presId="urn:microsoft.com/office/officeart/2008/layout/CircularPictureCallout"/>
    <dgm:cxn modelId="{8D3306A6-9FFE-4686-B152-4A339BD21DF0}" type="presParOf" srcId="{308959E7-5595-47F4-A96B-626E1AB22D56}" destId="{727DFB22-1757-47BA-949B-C9807DEE3C2D}" srcOrd="11" destOrd="0" presId="urn:microsoft.com/office/officeart/2008/layout/CircularPictureCallout"/>
    <dgm:cxn modelId="{7A7F799C-E19C-4DA3-9FDF-A66F56416EF8}" type="presParOf" srcId="{727DFB22-1757-47BA-949B-C9807DEE3C2D}" destId="{D783DA1A-4B80-402B-B83A-BC1C6C1D7267}" srcOrd="0" destOrd="0" presId="urn:microsoft.com/office/officeart/2008/layout/CircularPictureCallout"/>
    <dgm:cxn modelId="{0A72B033-5E67-471D-BD33-C8C08448C7AB}" type="presParOf" srcId="{308959E7-5595-47F4-A96B-626E1AB22D56}" destId="{845D7173-BAA3-45B8-8230-8DC323D2B310}" srcOrd="12" destOrd="0" presId="urn:microsoft.com/office/officeart/2008/layout/CircularPictureCallout"/>
    <dgm:cxn modelId="{0300A766-7E19-4651-8116-62180A2AE5BB}" type="presParOf" srcId="{308959E7-5595-47F4-A96B-626E1AB22D56}" destId="{D012B268-C654-4061-A3B8-83B0913EC8B8}" srcOrd="13" destOrd="0" presId="urn:microsoft.com/office/officeart/2008/layout/CircularPictureCallout"/>
    <dgm:cxn modelId="{538598D3-2EB6-4848-8B5A-94B8D93A9E67}" type="presParOf" srcId="{D012B268-C654-4061-A3B8-83B0913EC8B8}" destId="{F54407FC-4FBA-4849-BCFE-5849B786761C}" srcOrd="0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86C2613-BD26-4BF8-898D-2710CD21E214}" type="doc">
      <dgm:prSet loTypeId="urn:microsoft.com/office/officeart/2005/8/layout/cycle4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ZA"/>
        </a:p>
      </dgm:t>
    </dgm:pt>
    <dgm:pt modelId="{BE065E7C-484E-4F8C-A2D9-5B86BDC9F11B}">
      <dgm:prSet phldrT="[Text]"/>
      <dgm:spPr>
        <a:solidFill>
          <a:srgbClr val="00B050"/>
        </a:solidFill>
      </dgm:spPr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1. OGP SA Interim Steering Committee </a:t>
          </a:r>
          <a:r>
            <a:rPr lang="en-ZA" dirty="0">
              <a:latin typeface="Arial" panose="020B0604020202020204" pitchFamily="34" charset="0"/>
              <a:cs typeface="Arial" panose="020B0604020202020204" pitchFamily="34" charset="0"/>
            </a:rPr>
            <a:t>2018 to date</a:t>
          </a:r>
        </a:p>
      </dgm:t>
    </dgm:pt>
    <dgm:pt modelId="{23DD7145-80E2-4763-976E-7C11417B8414}" type="parTrans" cxnId="{E2037DC9-B5CB-4445-A66D-3CBED3A788D6}">
      <dgm:prSet/>
      <dgm:spPr/>
      <dgm:t>
        <a:bodyPr/>
        <a:lstStyle/>
        <a:p>
          <a:endParaRPr lang="en-ZA"/>
        </a:p>
      </dgm:t>
    </dgm:pt>
    <dgm:pt modelId="{A421A5EF-1912-4395-AB82-B6B95E7B21D1}" type="sibTrans" cxnId="{E2037DC9-B5CB-4445-A66D-3CBED3A788D6}">
      <dgm:prSet/>
      <dgm:spPr/>
      <dgm:t>
        <a:bodyPr/>
        <a:lstStyle/>
        <a:p>
          <a:endParaRPr lang="en-ZA"/>
        </a:p>
      </dgm:t>
    </dgm:pt>
    <dgm:pt modelId="{7BC531D0-CA4D-47C8-B4A4-38F601E91C2C}">
      <dgm:prSet phldrT="[Text]" custT="1"/>
      <dgm:spPr/>
      <dgm:t>
        <a:bodyPr/>
        <a:lstStyle/>
        <a:p>
          <a:r>
            <a:rPr lang="en-US" sz="1400" b="0" dirty="0">
              <a:latin typeface="Arial" panose="020B0604020202020204" pitchFamily="34" charset="0"/>
              <a:cs typeface="Arial" panose="020B0604020202020204" pitchFamily="34" charset="0"/>
            </a:rPr>
            <a:t>Adopted the OGP South Africa National Roadmap</a:t>
          </a:r>
          <a:endParaRPr lang="en-ZA" sz="14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0B4B518-72DF-4DA7-B713-F9364573B146}" type="parTrans" cxnId="{97B820AF-B9A7-4993-A77B-8AD4BC6D5CB7}">
      <dgm:prSet/>
      <dgm:spPr/>
      <dgm:t>
        <a:bodyPr/>
        <a:lstStyle/>
        <a:p>
          <a:endParaRPr lang="en-ZA"/>
        </a:p>
      </dgm:t>
    </dgm:pt>
    <dgm:pt modelId="{8928F99D-4BD1-4C57-93C7-2D21EEA3824F}" type="sibTrans" cxnId="{97B820AF-B9A7-4993-A77B-8AD4BC6D5CB7}">
      <dgm:prSet/>
      <dgm:spPr/>
      <dgm:t>
        <a:bodyPr/>
        <a:lstStyle/>
        <a:p>
          <a:endParaRPr lang="en-ZA"/>
        </a:p>
      </dgm:t>
    </dgm:pt>
    <dgm:pt modelId="{37987287-A4E4-4AC0-8700-3AFA918193BC}">
      <dgm:prSet phldrT="[Text]"/>
      <dgm:spPr>
        <a:solidFill>
          <a:srgbClr val="FFC000"/>
        </a:solidFill>
      </dgm:spPr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2. Key responsibilities and functions  </a:t>
          </a:r>
          <a:endParaRPr lang="en-ZA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DABD59-D4C0-4F3C-B9B2-5DE83A2835EA}" type="parTrans" cxnId="{D93D32C6-B1F6-4997-87A5-6FDC719EA6E6}">
      <dgm:prSet/>
      <dgm:spPr/>
      <dgm:t>
        <a:bodyPr/>
        <a:lstStyle/>
        <a:p>
          <a:endParaRPr lang="en-ZA"/>
        </a:p>
      </dgm:t>
    </dgm:pt>
    <dgm:pt modelId="{D612324E-703C-4D4A-BC29-F552DE946B3A}" type="sibTrans" cxnId="{D93D32C6-B1F6-4997-87A5-6FDC719EA6E6}">
      <dgm:prSet/>
      <dgm:spPr/>
      <dgm:t>
        <a:bodyPr/>
        <a:lstStyle/>
        <a:p>
          <a:endParaRPr lang="en-ZA"/>
        </a:p>
      </dgm:t>
    </dgm:pt>
    <dgm:pt modelId="{12FF931E-DB5C-40EB-9DF6-3C8865D7A381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3. Draft Terms of Reference for the MSF </a:t>
          </a:r>
          <a:endParaRPr lang="en-ZA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D261D36-C624-4E8D-A4FA-49063D06073D}" type="parTrans" cxnId="{5B67EE51-F996-454B-8669-E2EEF6EFD70B}">
      <dgm:prSet/>
      <dgm:spPr/>
      <dgm:t>
        <a:bodyPr/>
        <a:lstStyle/>
        <a:p>
          <a:endParaRPr lang="en-ZA"/>
        </a:p>
      </dgm:t>
    </dgm:pt>
    <dgm:pt modelId="{11E4C896-6A81-4A8C-B445-54E6061409BD}" type="sibTrans" cxnId="{5B67EE51-F996-454B-8669-E2EEF6EFD70B}">
      <dgm:prSet/>
      <dgm:spPr/>
      <dgm:t>
        <a:bodyPr/>
        <a:lstStyle/>
        <a:p>
          <a:endParaRPr lang="en-ZA"/>
        </a:p>
      </dgm:t>
    </dgm:pt>
    <dgm:pt modelId="{35D9E020-88F8-4533-B362-B2DDCDF11A24}">
      <dgm:prSet phldrT="[Text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Will guide the operations of the OGP SA MSF</a:t>
          </a:r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19515D0-26F0-4FCE-B604-D4F0DF6AB879}" type="parTrans" cxnId="{CFEA235A-99DE-4848-98E3-51AF9790F983}">
      <dgm:prSet/>
      <dgm:spPr/>
      <dgm:t>
        <a:bodyPr/>
        <a:lstStyle/>
        <a:p>
          <a:endParaRPr lang="en-ZA"/>
        </a:p>
      </dgm:t>
    </dgm:pt>
    <dgm:pt modelId="{C4668610-AA34-460D-87C0-BBA2BB57CE1D}" type="sibTrans" cxnId="{CFEA235A-99DE-4848-98E3-51AF9790F983}">
      <dgm:prSet/>
      <dgm:spPr/>
      <dgm:t>
        <a:bodyPr/>
        <a:lstStyle/>
        <a:p>
          <a:endParaRPr lang="en-ZA"/>
        </a:p>
      </dgm:t>
    </dgm:pt>
    <dgm:pt modelId="{575E5898-703D-44DD-B7C4-167916B1C3F3}">
      <dgm:prSet phldrT="[Text]"/>
      <dgm:spPr>
        <a:solidFill>
          <a:srgbClr val="FF0000"/>
        </a:solidFill>
      </dgm:spPr>
      <dgm:t>
        <a:bodyPr/>
        <a:lstStyle/>
        <a:p>
          <a:r>
            <a:rPr lang="en-US" dirty="0">
              <a:latin typeface="Arial" panose="020B0604020202020204" pitchFamily="34" charset="0"/>
              <a:cs typeface="Arial" panose="020B0604020202020204" pitchFamily="34" charset="0"/>
            </a:rPr>
            <a:t>4. OGP South Africa Multi-Stakeholder Forum ( MSF</a:t>
          </a:r>
          <a:r>
            <a:rPr lang="en-US" dirty="0"/>
            <a:t>) </a:t>
          </a:r>
          <a:endParaRPr lang="en-ZA" dirty="0"/>
        </a:p>
      </dgm:t>
    </dgm:pt>
    <dgm:pt modelId="{89D7E0F4-BF6A-43AC-89D7-BFC0E930686A}" type="parTrans" cxnId="{EA311D7E-7A7E-4AE8-AC48-5535770B7896}">
      <dgm:prSet/>
      <dgm:spPr/>
      <dgm:t>
        <a:bodyPr/>
        <a:lstStyle/>
        <a:p>
          <a:endParaRPr lang="en-ZA"/>
        </a:p>
      </dgm:t>
    </dgm:pt>
    <dgm:pt modelId="{B1C5A4F2-D366-4C21-BA7F-8EA4E1A213E6}" type="sibTrans" cxnId="{EA311D7E-7A7E-4AE8-AC48-5535770B7896}">
      <dgm:prSet/>
      <dgm:spPr/>
      <dgm:t>
        <a:bodyPr/>
        <a:lstStyle/>
        <a:p>
          <a:endParaRPr lang="en-ZA"/>
        </a:p>
      </dgm:t>
    </dgm:pt>
    <dgm:pt modelId="{CA5D3096-882C-4A3A-8E5E-52FEFE9FC091}">
      <dgm:prSet phldrT="[Text]" custT="1"/>
      <dgm:spPr/>
      <dgm:t>
        <a:bodyPr/>
        <a:lstStyle/>
        <a:p>
          <a:r>
            <a:rPr lang="en-US" sz="1400" b="0" dirty="0">
              <a:latin typeface="Arial" panose="020B0604020202020204" pitchFamily="34" charset="0"/>
              <a:cs typeface="Arial" panose="020B0604020202020204" pitchFamily="34" charset="0"/>
            </a:rPr>
            <a:t>Submission of the OGP 5</a:t>
          </a:r>
          <a:r>
            <a:rPr lang="en-US" sz="1400" b="0" baseline="30000" dirty="0">
              <a:latin typeface="Arial" panose="020B0604020202020204" pitchFamily="34" charset="0"/>
              <a:cs typeface="Arial" panose="020B0604020202020204" pitchFamily="34" charset="0"/>
            </a:rPr>
            <a:t>th</a:t>
          </a:r>
          <a:r>
            <a:rPr lang="en-US" sz="1400" b="0" dirty="0">
              <a:latin typeface="Arial" panose="020B0604020202020204" pitchFamily="34" charset="0"/>
              <a:cs typeface="Arial" panose="020B0604020202020204" pitchFamily="34" charset="0"/>
            </a:rPr>
            <a:t> National Action Plan                2023 -2026 </a:t>
          </a:r>
          <a:endParaRPr lang="en-ZA" sz="14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53501170-90BD-4505-A206-40968B5DE3CA}" type="parTrans" cxnId="{00A2F489-52BA-4143-B10E-92FB8C262129}">
      <dgm:prSet/>
      <dgm:spPr/>
      <dgm:t>
        <a:bodyPr/>
        <a:lstStyle/>
        <a:p>
          <a:endParaRPr lang="en-ZA"/>
        </a:p>
      </dgm:t>
    </dgm:pt>
    <dgm:pt modelId="{49B05830-1712-4500-8C4E-7F74B2B8CD42}" type="sibTrans" cxnId="{00A2F489-52BA-4143-B10E-92FB8C262129}">
      <dgm:prSet/>
      <dgm:spPr/>
      <dgm:t>
        <a:bodyPr/>
        <a:lstStyle/>
        <a:p>
          <a:endParaRPr lang="en-ZA"/>
        </a:p>
      </dgm:t>
    </dgm:pt>
    <dgm:pt modelId="{688D5751-E36F-4511-8F54-249BA637946B}">
      <dgm:prSet phldrT="[Text]" custT="1"/>
      <dgm:spPr/>
      <dgm:t>
        <a:bodyPr/>
        <a:lstStyle/>
        <a:p>
          <a:endParaRPr lang="en-ZA" sz="1600" b="1" dirty="0"/>
        </a:p>
      </dgm:t>
    </dgm:pt>
    <dgm:pt modelId="{18D894A0-DE7A-4273-9FB5-B5C410DEEF8E}" type="parTrans" cxnId="{86375139-E32A-4E8D-B74F-5ED3644280B9}">
      <dgm:prSet/>
      <dgm:spPr/>
      <dgm:t>
        <a:bodyPr/>
        <a:lstStyle/>
        <a:p>
          <a:endParaRPr lang="en-ZA"/>
        </a:p>
      </dgm:t>
    </dgm:pt>
    <dgm:pt modelId="{C5A7584E-BB3B-4E66-85CA-F097DCB640F2}" type="sibTrans" cxnId="{86375139-E32A-4E8D-B74F-5ED3644280B9}">
      <dgm:prSet/>
      <dgm:spPr/>
      <dgm:t>
        <a:bodyPr/>
        <a:lstStyle/>
        <a:p>
          <a:endParaRPr lang="en-ZA"/>
        </a:p>
      </dgm:t>
    </dgm:pt>
    <dgm:pt modelId="{3B33ABA1-A5E4-4320-91F8-C59A58E84758}">
      <dgm:prSet phldrT="[Text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Strategic &amp;tactical planning </a:t>
          </a:r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81513C5-5E64-4AF7-ABBC-0D2D66609A1E}" type="parTrans" cxnId="{1F30AB3A-762B-483A-9225-3FF091F8C0C4}">
      <dgm:prSet/>
      <dgm:spPr/>
      <dgm:t>
        <a:bodyPr/>
        <a:lstStyle/>
        <a:p>
          <a:endParaRPr lang="en-ZA"/>
        </a:p>
      </dgm:t>
    </dgm:pt>
    <dgm:pt modelId="{ECAA6E27-DE89-4AE5-B2F4-9B1D264D5A2B}" type="sibTrans" cxnId="{1F30AB3A-762B-483A-9225-3FF091F8C0C4}">
      <dgm:prSet/>
      <dgm:spPr/>
      <dgm:t>
        <a:bodyPr/>
        <a:lstStyle/>
        <a:p>
          <a:endParaRPr lang="en-ZA"/>
        </a:p>
      </dgm:t>
    </dgm:pt>
    <dgm:pt modelId="{0FFB39F5-6335-4008-AF3D-D80FB5282DF5}">
      <dgm:prSet phldrT="[Text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Government  and civil society representatives</a:t>
          </a:r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11CC96A-BAFA-4A92-AEE2-3EF6F64BB58C}" type="sibTrans" cxnId="{894C4112-1B52-4A42-835A-61A0BC6610DC}">
      <dgm:prSet/>
      <dgm:spPr/>
      <dgm:t>
        <a:bodyPr/>
        <a:lstStyle/>
        <a:p>
          <a:endParaRPr lang="en-ZA"/>
        </a:p>
      </dgm:t>
    </dgm:pt>
    <dgm:pt modelId="{3D541EC3-7E90-4827-9845-B93C9AB4AA62}" type="parTrans" cxnId="{894C4112-1B52-4A42-835A-61A0BC6610DC}">
      <dgm:prSet/>
      <dgm:spPr/>
      <dgm:t>
        <a:bodyPr/>
        <a:lstStyle/>
        <a:p>
          <a:endParaRPr lang="en-ZA"/>
        </a:p>
      </dgm:t>
    </dgm:pt>
    <dgm:pt modelId="{02CC7B00-249F-4AFD-8C44-1D32BD24F309}">
      <dgm:prSet phldrT="[Text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Engagement </a:t>
          </a:r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303E56E-48B9-466F-B74D-41A4FD4A3380}" type="parTrans" cxnId="{3D10246E-2AC8-4CFE-AC60-068BE344CCF4}">
      <dgm:prSet/>
      <dgm:spPr/>
      <dgm:t>
        <a:bodyPr/>
        <a:lstStyle/>
        <a:p>
          <a:endParaRPr lang="en-ZA"/>
        </a:p>
      </dgm:t>
    </dgm:pt>
    <dgm:pt modelId="{F9B07B3F-CC57-4EA2-BE8B-0F63A1C3B2DD}" type="sibTrans" cxnId="{3D10246E-2AC8-4CFE-AC60-068BE344CCF4}">
      <dgm:prSet/>
      <dgm:spPr/>
      <dgm:t>
        <a:bodyPr/>
        <a:lstStyle/>
        <a:p>
          <a:endParaRPr lang="en-ZA"/>
        </a:p>
      </dgm:t>
    </dgm:pt>
    <dgm:pt modelId="{65F8E890-0A29-4F23-90EF-929CC0E85818}">
      <dgm:prSet phldrT="[Text]" custT="1"/>
      <dgm:spPr/>
      <dgm:t>
        <a:bodyPr/>
        <a:lstStyle/>
        <a:p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941B90B-D242-4DDD-A6DA-E8141772C0F2}" type="parTrans" cxnId="{EA011F7D-D1C4-4DC6-8683-5ED89EF2C879}">
      <dgm:prSet/>
      <dgm:spPr/>
      <dgm:t>
        <a:bodyPr/>
        <a:lstStyle/>
        <a:p>
          <a:endParaRPr lang="en-ZA"/>
        </a:p>
      </dgm:t>
    </dgm:pt>
    <dgm:pt modelId="{9F82934E-CC03-42C9-BCBF-B8AB891AD8B5}" type="sibTrans" cxnId="{EA011F7D-D1C4-4DC6-8683-5ED89EF2C879}">
      <dgm:prSet/>
      <dgm:spPr/>
      <dgm:t>
        <a:bodyPr/>
        <a:lstStyle/>
        <a:p>
          <a:endParaRPr lang="en-ZA"/>
        </a:p>
      </dgm:t>
    </dgm:pt>
    <dgm:pt modelId="{781E3C93-6B6D-4A9D-925B-E478A748B3B6}">
      <dgm:prSet phldrT="[Text]" custT="1"/>
      <dgm:spPr/>
      <dgm:t>
        <a:bodyPr/>
        <a:lstStyle/>
        <a:p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B6BF3E-393C-46CD-B6A7-93CDDE459321}" type="parTrans" cxnId="{2F18D1D2-C98B-4952-93D7-A4DCCE124710}">
      <dgm:prSet/>
      <dgm:spPr/>
      <dgm:t>
        <a:bodyPr/>
        <a:lstStyle/>
        <a:p>
          <a:endParaRPr lang="en-ZA"/>
        </a:p>
      </dgm:t>
    </dgm:pt>
    <dgm:pt modelId="{DD375D0A-F572-47CF-8D96-612F333117E1}" type="sibTrans" cxnId="{2F18D1D2-C98B-4952-93D7-A4DCCE124710}">
      <dgm:prSet/>
      <dgm:spPr/>
      <dgm:t>
        <a:bodyPr/>
        <a:lstStyle/>
        <a:p>
          <a:endParaRPr lang="en-ZA"/>
        </a:p>
      </dgm:t>
    </dgm:pt>
    <dgm:pt modelId="{780B1ECC-6334-466F-9DF1-1B78B763B3E5}">
      <dgm:prSet phldrT="[Text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Communication</a:t>
          </a:r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2E8B266-048F-4B69-8134-2F9E7F359DA1}" type="parTrans" cxnId="{3A2699E4-85B7-44EE-BBAE-8ADDD17C35B6}">
      <dgm:prSet/>
      <dgm:spPr/>
      <dgm:t>
        <a:bodyPr/>
        <a:lstStyle/>
        <a:p>
          <a:endParaRPr lang="en-ZA"/>
        </a:p>
      </dgm:t>
    </dgm:pt>
    <dgm:pt modelId="{7F80753E-4970-4F91-B06E-98D1DAFDEF0C}" type="sibTrans" cxnId="{3A2699E4-85B7-44EE-BBAE-8ADDD17C35B6}">
      <dgm:prSet/>
      <dgm:spPr/>
      <dgm:t>
        <a:bodyPr/>
        <a:lstStyle/>
        <a:p>
          <a:endParaRPr lang="en-ZA"/>
        </a:p>
      </dgm:t>
    </dgm:pt>
    <dgm:pt modelId="{391CAE6D-6EF9-4ACA-92FE-CAF258838B2A}">
      <dgm:prSet phldrT="[Text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Oversight</a:t>
          </a:r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1C7A393-0887-4628-89C4-63506945D8DA}" type="parTrans" cxnId="{2D32F99D-F2D8-499B-BB20-B4FE7ED54044}">
      <dgm:prSet/>
      <dgm:spPr/>
      <dgm:t>
        <a:bodyPr/>
        <a:lstStyle/>
        <a:p>
          <a:endParaRPr lang="en-ZA"/>
        </a:p>
      </dgm:t>
    </dgm:pt>
    <dgm:pt modelId="{FFA29F27-1D08-4ECE-9846-5A9B330F3490}" type="sibTrans" cxnId="{2D32F99D-F2D8-499B-BB20-B4FE7ED54044}">
      <dgm:prSet/>
      <dgm:spPr/>
      <dgm:t>
        <a:bodyPr/>
        <a:lstStyle/>
        <a:p>
          <a:endParaRPr lang="en-ZA"/>
        </a:p>
      </dgm:t>
    </dgm:pt>
    <dgm:pt modelId="{B9E6A8A9-DA08-417E-B1E8-63876635E21C}">
      <dgm:prSet phldrT="[Text]" custT="1"/>
      <dgm:spPr/>
      <dgm:t>
        <a:bodyPr/>
        <a:lstStyle/>
        <a:p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5CAAF92-D196-4505-95F6-73A81E225DB2}" type="parTrans" cxnId="{4C6E6B4F-B6C2-41A9-B120-908337FEEACA}">
      <dgm:prSet/>
      <dgm:spPr/>
      <dgm:t>
        <a:bodyPr/>
        <a:lstStyle/>
        <a:p>
          <a:endParaRPr lang="en-ZA"/>
        </a:p>
      </dgm:t>
    </dgm:pt>
    <dgm:pt modelId="{7764A7DB-A1B3-4052-9B73-BF58A495EA9D}" type="sibTrans" cxnId="{4C6E6B4F-B6C2-41A9-B120-908337FEEACA}">
      <dgm:prSet/>
      <dgm:spPr/>
      <dgm:t>
        <a:bodyPr/>
        <a:lstStyle/>
        <a:p>
          <a:endParaRPr lang="en-ZA"/>
        </a:p>
      </dgm:t>
    </dgm:pt>
    <dgm:pt modelId="{4579C784-4383-4A4D-846F-1549394720B3}">
      <dgm:prSet phldrT="[Text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Formalised Multi-Stakeholder Forum as per  the OGP Participation and Co-creation Standards </a:t>
          </a:r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80A9987-6077-490F-A0B7-438FFAB08745}" type="parTrans" cxnId="{E6F4F694-83BD-482A-B80C-D11A2102910A}">
      <dgm:prSet/>
      <dgm:spPr/>
      <dgm:t>
        <a:bodyPr/>
        <a:lstStyle/>
        <a:p>
          <a:endParaRPr lang="en-ZA"/>
        </a:p>
      </dgm:t>
    </dgm:pt>
    <dgm:pt modelId="{840F08CF-1D5E-4C2A-A028-ADFB46129ED6}" type="sibTrans" cxnId="{E6F4F694-83BD-482A-B80C-D11A2102910A}">
      <dgm:prSet/>
      <dgm:spPr/>
      <dgm:t>
        <a:bodyPr/>
        <a:lstStyle/>
        <a:p>
          <a:endParaRPr lang="en-ZA"/>
        </a:p>
      </dgm:t>
    </dgm:pt>
    <dgm:pt modelId="{8E72F375-0EF7-48F7-9083-5217DB9BC382}">
      <dgm:prSet phldrT="[Text]" custT="1"/>
      <dgm:spPr/>
      <dgm:t>
        <a:bodyPr/>
        <a:lstStyle/>
        <a:p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79A25AC6-0377-4E08-8C95-8594018415B4}" type="parTrans" cxnId="{C2C4E3B8-67A6-441A-BBF9-715CDDE70244}">
      <dgm:prSet/>
      <dgm:spPr/>
      <dgm:t>
        <a:bodyPr/>
        <a:lstStyle/>
        <a:p>
          <a:endParaRPr lang="en-ZA"/>
        </a:p>
      </dgm:t>
    </dgm:pt>
    <dgm:pt modelId="{FBEA4C53-71A2-47C1-A754-441DA6B71599}" type="sibTrans" cxnId="{C2C4E3B8-67A6-441A-BBF9-715CDDE70244}">
      <dgm:prSet/>
      <dgm:spPr/>
      <dgm:t>
        <a:bodyPr/>
        <a:lstStyle/>
        <a:p>
          <a:endParaRPr lang="en-ZA"/>
        </a:p>
      </dgm:t>
    </dgm:pt>
    <dgm:pt modelId="{C005A7A1-7E65-43B5-8362-B3896B60B523}">
      <dgm:prSet phldrT="[Text]" custT="1"/>
      <dgm:spPr/>
      <dgm:t>
        <a:bodyPr/>
        <a:lstStyle/>
        <a:p>
          <a:r>
            <a:rPr lang="en-US" sz="1400" dirty="0">
              <a:latin typeface="Arial" panose="020B0604020202020204" pitchFamily="34" charset="0"/>
              <a:cs typeface="Arial" panose="020B0604020202020204" pitchFamily="34" charset="0"/>
            </a:rPr>
            <a:t>* </a:t>
          </a:r>
          <a:r>
            <a:rPr lang="en-US" sz="1400" b="0" dirty="0">
              <a:latin typeface="Arial" panose="020B0604020202020204" pitchFamily="34" charset="0"/>
              <a:cs typeface="Arial" panose="020B0604020202020204" pitchFamily="34" charset="0"/>
            </a:rPr>
            <a:t>Civil society requested to study the document further and input </a:t>
          </a:r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193A73E-4EE9-4589-9D73-90E8175FCD63}" type="parTrans" cxnId="{CFD62841-B8A4-4203-82E6-15CDB66BFF74}">
      <dgm:prSet/>
      <dgm:spPr/>
      <dgm:t>
        <a:bodyPr/>
        <a:lstStyle/>
        <a:p>
          <a:endParaRPr lang="en-ZA"/>
        </a:p>
      </dgm:t>
    </dgm:pt>
    <dgm:pt modelId="{0885DC71-9BC7-41AE-B83E-0F285E8FBA4F}" type="sibTrans" cxnId="{CFD62841-B8A4-4203-82E6-15CDB66BFF74}">
      <dgm:prSet/>
      <dgm:spPr/>
      <dgm:t>
        <a:bodyPr/>
        <a:lstStyle/>
        <a:p>
          <a:endParaRPr lang="en-ZA"/>
        </a:p>
      </dgm:t>
    </dgm:pt>
    <dgm:pt modelId="{C33A6DFC-AFF1-41A2-BCAB-DC44C7FA39C1}">
      <dgm:prSet phldrT="[Text]" custT="1"/>
      <dgm:spPr/>
      <dgm:t>
        <a:bodyPr/>
        <a:lstStyle/>
        <a:p>
          <a:endParaRPr lang="en-ZA" sz="140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FF6AFC50-33B4-40BE-B698-FC97078BFF80}" type="parTrans" cxnId="{C0D400E3-1EDB-4D2B-B449-6DE2F9401B41}">
      <dgm:prSet/>
      <dgm:spPr/>
      <dgm:t>
        <a:bodyPr/>
        <a:lstStyle/>
        <a:p>
          <a:endParaRPr lang="en-ZA"/>
        </a:p>
      </dgm:t>
    </dgm:pt>
    <dgm:pt modelId="{CC82C0C5-1CE2-427A-869D-276D5DDA0C98}" type="sibTrans" cxnId="{C0D400E3-1EDB-4D2B-B449-6DE2F9401B41}">
      <dgm:prSet/>
      <dgm:spPr/>
      <dgm:t>
        <a:bodyPr/>
        <a:lstStyle/>
        <a:p>
          <a:endParaRPr lang="en-ZA"/>
        </a:p>
      </dgm:t>
    </dgm:pt>
    <dgm:pt modelId="{B1D6DE06-FF62-44B6-A7EB-501EA6A45952}">
      <dgm:prSet phldrT="[Text]" custT="1"/>
      <dgm:spPr/>
      <dgm:t>
        <a:bodyPr/>
        <a:lstStyle/>
        <a:p>
          <a:endParaRPr lang="en-ZA" sz="1400" b="0" dirty="0"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8058693D-8740-498B-B68B-857DC1F2F867}" type="parTrans" cxnId="{C368D05F-C2CF-4A4E-8128-FA3DC8CB8A25}">
      <dgm:prSet/>
      <dgm:spPr/>
      <dgm:t>
        <a:bodyPr/>
        <a:lstStyle/>
        <a:p>
          <a:endParaRPr lang="en-ZA"/>
        </a:p>
      </dgm:t>
    </dgm:pt>
    <dgm:pt modelId="{7823FD44-C1D0-4EF6-B6A2-D357D0678649}" type="sibTrans" cxnId="{C368D05F-C2CF-4A4E-8128-FA3DC8CB8A25}">
      <dgm:prSet/>
      <dgm:spPr/>
      <dgm:t>
        <a:bodyPr/>
        <a:lstStyle/>
        <a:p>
          <a:endParaRPr lang="en-ZA"/>
        </a:p>
      </dgm:t>
    </dgm:pt>
    <dgm:pt modelId="{5BD1E132-F851-4114-A44C-460E7ED90B7D}" type="pres">
      <dgm:prSet presAssocID="{986C2613-BD26-4BF8-898D-2710CD21E214}" presName="cycleMatrixDiagram" presStyleCnt="0">
        <dgm:presLayoutVars>
          <dgm:chMax val="1"/>
          <dgm:dir/>
          <dgm:animLvl val="lvl"/>
          <dgm:resizeHandles val="exact"/>
        </dgm:presLayoutVars>
      </dgm:prSet>
      <dgm:spPr/>
    </dgm:pt>
    <dgm:pt modelId="{615D68ED-0C44-4E05-BC42-794BDE26FC52}" type="pres">
      <dgm:prSet presAssocID="{986C2613-BD26-4BF8-898D-2710CD21E214}" presName="children" presStyleCnt="0"/>
      <dgm:spPr/>
    </dgm:pt>
    <dgm:pt modelId="{C756A4EE-CA92-4ED6-A2D2-E36C6E92EFBA}" type="pres">
      <dgm:prSet presAssocID="{986C2613-BD26-4BF8-898D-2710CD21E214}" presName="child1group" presStyleCnt="0"/>
      <dgm:spPr/>
    </dgm:pt>
    <dgm:pt modelId="{DEEBE67D-BF3A-4D1B-83A7-BEA5A8A32006}" type="pres">
      <dgm:prSet presAssocID="{986C2613-BD26-4BF8-898D-2710CD21E214}" presName="child1" presStyleLbl="bgAcc1" presStyleIdx="0" presStyleCnt="4" custScaleY="120712" custLinFactNeighborX="-18901" custLinFactNeighborY="8709"/>
      <dgm:spPr/>
    </dgm:pt>
    <dgm:pt modelId="{6BC6B45B-0B26-400F-B716-E3B09CEF1B0D}" type="pres">
      <dgm:prSet presAssocID="{986C2613-BD26-4BF8-898D-2710CD21E214}" presName="child1Text" presStyleLbl="bgAcc1" presStyleIdx="0" presStyleCnt="4">
        <dgm:presLayoutVars>
          <dgm:bulletEnabled val="1"/>
        </dgm:presLayoutVars>
      </dgm:prSet>
      <dgm:spPr/>
    </dgm:pt>
    <dgm:pt modelId="{13923420-9A00-46D4-B17E-7657CD8AC238}" type="pres">
      <dgm:prSet presAssocID="{986C2613-BD26-4BF8-898D-2710CD21E214}" presName="child2group" presStyleCnt="0"/>
      <dgm:spPr/>
    </dgm:pt>
    <dgm:pt modelId="{F4A321E5-820A-4F9B-AF5D-9256D31C2F04}" type="pres">
      <dgm:prSet presAssocID="{986C2613-BD26-4BF8-898D-2710CD21E214}" presName="child2" presStyleLbl="bgAcc1" presStyleIdx="1" presStyleCnt="4" custAng="0" custScaleY="136769" custLinFactNeighborX="21124" custLinFactNeighborY="17515"/>
      <dgm:spPr/>
    </dgm:pt>
    <dgm:pt modelId="{EEE00C60-7BDF-4EB0-926C-06DC3E909D3B}" type="pres">
      <dgm:prSet presAssocID="{986C2613-BD26-4BF8-898D-2710CD21E214}" presName="child2Text" presStyleLbl="bgAcc1" presStyleIdx="1" presStyleCnt="4">
        <dgm:presLayoutVars>
          <dgm:bulletEnabled val="1"/>
        </dgm:presLayoutVars>
      </dgm:prSet>
      <dgm:spPr/>
    </dgm:pt>
    <dgm:pt modelId="{7B0FE9DC-ABAC-441A-BE0B-5D898766DDD2}" type="pres">
      <dgm:prSet presAssocID="{986C2613-BD26-4BF8-898D-2710CD21E214}" presName="child3group" presStyleCnt="0"/>
      <dgm:spPr/>
    </dgm:pt>
    <dgm:pt modelId="{0A7592A3-4B8A-419B-B670-35165397FFF2}" type="pres">
      <dgm:prSet presAssocID="{986C2613-BD26-4BF8-898D-2710CD21E214}" presName="child3" presStyleLbl="bgAcc1" presStyleIdx="2" presStyleCnt="4" custScaleY="160212" custLinFactNeighborX="21539" custLinFactNeighborY="-8143"/>
      <dgm:spPr/>
    </dgm:pt>
    <dgm:pt modelId="{A263B2A6-52FE-4596-91FB-E4F114D651DA}" type="pres">
      <dgm:prSet presAssocID="{986C2613-BD26-4BF8-898D-2710CD21E214}" presName="child3Text" presStyleLbl="bgAcc1" presStyleIdx="2" presStyleCnt="4">
        <dgm:presLayoutVars>
          <dgm:bulletEnabled val="1"/>
        </dgm:presLayoutVars>
      </dgm:prSet>
      <dgm:spPr/>
    </dgm:pt>
    <dgm:pt modelId="{9BE811A8-C2B5-4B4C-94EB-4567F55788DD}" type="pres">
      <dgm:prSet presAssocID="{986C2613-BD26-4BF8-898D-2710CD21E214}" presName="child4group" presStyleCnt="0"/>
      <dgm:spPr/>
    </dgm:pt>
    <dgm:pt modelId="{574998B9-A506-4BCB-8F4D-AE288E702C80}" type="pres">
      <dgm:prSet presAssocID="{986C2613-BD26-4BF8-898D-2710CD21E214}" presName="child4" presStyleLbl="bgAcc1" presStyleIdx="3" presStyleCnt="4" custScaleX="105008" custScaleY="166994" custLinFactNeighborX="-18022" custLinFactNeighborY="-6786"/>
      <dgm:spPr/>
    </dgm:pt>
    <dgm:pt modelId="{7396F8D5-B934-4193-8776-897E594C3399}" type="pres">
      <dgm:prSet presAssocID="{986C2613-BD26-4BF8-898D-2710CD21E214}" presName="child4Text" presStyleLbl="bgAcc1" presStyleIdx="3" presStyleCnt="4">
        <dgm:presLayoutVars>
          <dgm:bulletEnabled val="1"/>
        </dgm:presLayoutVars>
      </dgm:prSet>
      <dgm:spPr/>
    </dgm:pt>
    <dgm:pt modelId="{0311161E-03C3-4F0A-A2EF-0E6666ECF813}" type="pres">
      <dgm:prSet presAssocID="{986C2613-BD26-4BF8-898D-2710CD21E214}" presName="childPlaceholder" presStyleCnt="0"/>
      <dgm:spPr/>
    </dgm:pt>
    <dgm:pt modelId="{B24A8BCA-8A16-4C29-B5F9-7A6FA70CBB65}" type="pres">
      <dgm:prSet presAssocID="{986C2613-BD26-4BF8-898D-2710CD21E214}" presName="circle" presStyleCnt="0"/>
      <dgm:spPr/>
    </dgm:pt>
    <dgm:pt modelId="{214292C3-C915-4B4E-AF03-03B0FA3E7A52}" type="pres">
      <dgm:prSet presAssocID="{986C2613-BD26-4BF8-898D-2710CD21E214}" presName="quadrant1" presStyleLbl="node1" presStyleIdx="0" presStyleCnt="4" custLinFactNeighborX="-1976" custLinFactNeighborY="2310">
        <dgm:presLayoutVars>
          <dgm:chMax val="1"/>
          <dgm:bulletEnabled val="1"/>
        </dgm:presLayoutVars>
      </dgm:prSet>
      <dgm:spPr/>
    </dgm:pt>
    <dgm:pt modelId="{A8D3EFC8-2709-4B11-9654-C670CCC616FD}" type="pres">
      <dgm:prSet presAssocID="{986C2613-BD26-4BF8-898D-2710CD21E214}" presName="quadrant2" presStyleLbl="node1" presStyleIdx="1" presStyleCnt="4" custLinFactNeighborX="1477" custLinFactNeighborY="2310">
        <dgm:presLayoutVars>
          <dgm:chMax val="1"/>
          <dgm:bulletEnabled val="1"/>
        </dgm:presLayoutVars>
      </dgm:prSet>
      <dgm:spPr/>
    </dgm:pt>
    <dgm:pt modelId="{BB9AA4C9-262E-4714-8958-E033C883C88C}" type="pres">
      <dgm:prSet presAssocID="{986C2613-BD26-4BF8-898D-2710CD21E214}" presName="quadrant3" presStyleLbl="node1" presStyleIdx="2" presStyleCnt="4">
        <dgm:presLayoutVars>
          <dgm:chMax val="1"/>
          <dgm:bulletEnabled val="1"/>
        </dgm:presLayoutVars>
      </dgm:prSet>
      <dgm:spPr/>
    </dgm:pt>
    <dgm:pt modelId="{532BE211-FEBC-452F-91BA-00D002557F1E}" type="pres">
      <dgm:prSet presAssocID="{986C2613-BD26-4BF8-898D-2710CD21E214}" presName="quadrant4" presStyleLbl="node1" presStyleIdx="3" presStyleCnt="4">
        <dgm:presLayoutVars>
          <dgm:chMax val="1"/>
          <dgm:bulletEnabled val="1"/>
        </dgm:presLayoutVars>
      </dgm:prSet>
      <dgm:spPr/>
    </dgm:pt>
    <dgm:pt modelId="{8AED249A-F6F9-49B8-A874-FC8BD88A2AC9}" type="pres">
      <dgm:prSet presAssocID="{986C2613-BD26-4BF8-898D-2710CD21E214}" presName="quadrantPlaceholder" presStyleCnt="0"/>
      <dgm:spPr/>
    </dgm:pt>
    <dgm:pt modelId="{B934E485-DC6B-4B93-A6B6-4CEC9279F38D}" type="pres">
      <dgm:prSet presAssocID="{986C2613-BD26-4BF8-898D-2710CD21E214}" presName="center1" presStyleLbl="fgShp" presStyleIdx="0" presStyleCnt="2"/>
      <dgm:spPr/>
    </dgm:pt>
    <dgm:pt modelId="{BD7B4C8D-9F87-480D-A690-6B3E1627DC24}" type="pres">
      <dgm:prSet presAssocID="{986C2613-BD26-4BF8-898D-2710CD21E214}" presName="center2" presStyleLbl="fgShp" presStyleIdx="1" presStyleCnt="2"/>
      <dgm:spPr/>
    </dgm:pt>
  </dgm:ptLst>
  <dgm:cxnLst>
    <dgm:cxn modelId="{14DDF403-4C82-4C0B-85AC-242A99A80B65}" type="presOf" srcId="{780B1ECC-6334-466F-9DF1-1B78B763B3E5}" destId="{F4A321E5-820A-4F9B-AF5D-9256D31C2F04}" srcOrd="0" destOrd="4" presId="urn:microsoft.com/office/officeart/2005/8/layout/cycle4"/>
    <dgm:cxn modelId="{894C4112-1B52-4A42-835A-61A0BC6610DC}" srcId="{575E5898-703D-44DD-B7C4-167916B1C3F3}" destId="{0FFB39F5-6335-4008-AF3D-D80FB5282DF5}" srcOrd="0" destOrd="0" parTransId="{3D541EC3-7E90-4827-9845-B93C9AB4AA62}" sibTransId="{011CC96A-BAFA-4A92-AEE2-3EF6F64BB58C}"/>
    <dgm:cxn modelId="{2988C117-4AA8-4055-B03E-5F5B9F5C6BF7}" type="presOf" srcId="{986C2613-BD26-4BF8-898D-2710CD21E214}" destId="{5BD1E132-F851-4114-A44C-460E7ED90B7D}" srcOrd="0" destOrd="0" presId="urn:microsoft.com/office/officeart/2005/8/layout/cycle4"/>
    <dgm:cxn modelId="{46295A1C-F068-49C3-AF52-D7035826805E}" type="presOf" srcId="{781E3C93-6B6D-4A9D-925B-E478A748B3B6}" destId="{F4A321E5-820A-4F9B-AF5D-9256D31C2F04}" srcOrd="0" destOrd="3" presId="urn:microsoft.com/office/officeart/2005/8/layout/cycle4"/>
    <dgm:cxn modelId="{88B3C733-9332-4477-91C6-5E536B519BA6}" type="presOf" srcId="{C33A6DFC-AFF1-41A2-BCAB-DC44C7FA39C1}" destId="{0A7592A3-4B8A-419B-B670-35165397FFF2}" srcOrd="0" destOrd="1" presId="urn:microsoft.com/office/officeart/2005/8/layout/cycle4"/>
    <dgm:cxn modelId="{86375139-E32A-4E8D-B74F-5ED3644280B9}" srcId="{BE065E7C-484E-4F8C-A2D9-5B86BDC9F11B}" destId="{688D5751-E36F-4511-8F54-249BA637946B}" srcOrd="3" destOrd="0" parTransId="{18D894A0-DE7A-4273-9FB5-B5C410DEEF8E}" sibTransId="{C5A7584E-BB3B-4E66-85CA-F097DCB640F2}"/>
    <dgm:cxn modelId="{1F30AB3A-762B-483A-9225-3FF091F8C0C4}" srcId="{37987287-A4E4-4AC0-8700-3AFA918193BC}" destId="{3B33ABA1-A5E4-4320-91F8-C59A58E84758}" srcOrd="0" destOrd="0" parTransId="{F81513C5-5E64-4AF7-ABBC-0D2D66609A1E}" sibTransId="{ECAA6E27-DE89-4AE5-B2F4-9B1D264D5A2B}"/>
    <dgm:cxn modelId="{FE650F5F-92F1-4758-9F07-8E58BEE00360}" type="presOf" srcId="{688D5751-E36F-4511-8F54-249BA637946B}" destId="{DEEBE67D-BF3A-4D1B-83A7-BEA5A8A32006}" srcOrd="0" destOrd="3" presId="urn:microsoft.com/office/officeart/2005/8/layout/cycle4"/>
    <dgm:cxn modelId="{C368D05F-C2CF-4A4E-8128-FA3DC8CB8A25}" srcId="{BE065E7C-484E-4F8C-A2D9-5B86BDC9F11B}" destId="{B1D6DE06-FF62-44B6-A7EB-501EA6A45952}" srcOrd="1" destOrd="0" parTransId="{8058693D-8740-498B-B68B-857DC1F2F867}" sibTransId="{7823FD44-C1D0-4EF6-B6A2-D357D0678649}"/>
    <dgm:cxn modelId="{CFD62841-B8A4-4203-82E6-15CDB66BFF74}" srcId="{12FF931E-DB5C-40EB-9DF6-3C8865D7A381}" destId="{C005A7A1-7E65-43B5-8362-B3896B60B523}" srcOrd="2" destOrd="0" parTransId="{8193A73E-4EE9-4589-9D73-90E8175FCD63}" sibTransId="{0885DC71-9BC7-41AE-B83E-0F285E8FBA4F}"/>
    <dgm:cxn modelId="{DC22866A-A068-4132-81FE-3E0A6EEE8FAC}" type="presOf" srcId="{3B33ABA1-A5E4-4320-91F8-C59A58E84758}" destId="{EEE00C60-7BDF-4EB0-926C-06DC3E909D3B}" srcOrd="1" destOrd="0" presId="urn:microsoft.com/office/officeart/2005/8/layout/cycle4"/>
    <dgm:cxn modelId="{3D10246E-2AC8-4CFE-AC60-068BE344CCF4}" srcId="{37987287-A4E4-4AC0-8700-3AFA918193BC}" destId="{02CC7B00-249F-4AFD-8C44-1D32BD24F309}" srcOrd="2" destOrd="0" parTransId="{B303E56E-48B9-466F-B74D-41A4FD4A3380}" sibTransId="{F9B07B3F-CC57-4EA2-BE8B-0F63A1C3B2DD}"/>
    <dgm:cxn modelId="{4C6E6B4F-B6C2-41A9-B120-908337FEEACA}" srcId="{37987287-A4E4-4AC0-8700-3AFA918193BC}" destId="{B9E6A8A9-DA08-417E-B1E8-63876635E21C}" srcOrd="5" destOrd="0" parTransId="{A5CAAF92-D196-4505-95F6-73A81E225DB2}" sibTransId="{7764A7DB-A1B3-4052-9B73-BF58A495EA9D}"/>
    <dgm:cxn modelId="{6073836F-BE9A-4EB3-8974-EFE7854441C3}" type="presOf" srcId="{65F8E890-0A29-4F23-90EF-929CC0E85818}" destId="{EEE00C60-7BDF-4EB0-926C-06DC3E909D3B}" srcOrd="1" destOrd="1" presId="urn:microsoft.com/office/officeart/2005/8/layout/cycle4"/>
    <dgm:cxn modelId="{6716926F-FDDD-461E-BA9B-08061D72CC25}" type="presOf" srcId="{B9E6A8A9-DA08-417E-B1E8-63876635E21C}" destId="{F4A321E5-820A-4F9B-AF5D-9256D31C2F04}" srcOrd="0" destOrd="5" presId="urn:microsoft.com/office/officeart/2005/8/layout/cycle4"/>
    <dgm:cxn modelId="{5B67EE51-F996-454B-8669-E2EEF6EFD70B}" srcId="{986C2613-BD26-4BF8-898D-2710CD21E214}" destId="{12FF931E-DB5C-40EB-9DF6-3C8865D7A381}" srcOrd="2" destOrd="0" parTransId="{CD261D36-C624-4E8D-A4FA-49063D06073D}" sibTransId="{11E4C896-6A81-4A8C-B445-54E6061409BD}"/>
    <dgm:cxn modelId="{BADFA352-AC03-4BC2-803D-21A8FB30A4BF}" type="presOf" srcId="{3B33ABA1-A5E4-4320-91F8-C59A58E84758}" destId="{F4A321E5-820A-4F9B-AF5D-9256D31C2F04}" srcOrd="0" destOrd="0" presId="urn:microsoft.com/office/officeart/2005/8/layout/cycle4"/>
    <dgm:cxn modelId="{95BF4B53-05FD-4352-B5B3-F26E741D2B37}" type="presOf" srcId="{7BC531D0-CA4D-47C8-B4A4-38F601E91C2C}" destId="{DEEBE67D-BF3A-4D1B-83A7-BEA5A8A32006}" srcOrd="0" destOrd="0" presId="urn:microsoft.com/office/officeart/2005/8/layout/cycle4"/>
    <dgm:cxn modelId="{D5AEC353-A3A6-4824-B3FB-933046C1A365}" type="presOf" srcId="{BE065E7C-484E-4F8C-A2D9-5B86BDC9F11B}" destId="{214292C3-C915-4B4E-AF03-03B0FA3E7A52}" srcOrd="0" destOrd="0" presId="urn:microsoft.com/office/officeart/2005/8/layout/cycle4"/>
    <dgm:cxn modelId="{4C686554-0314-445B-92FD-2D6FDB63F6CC}" type="presOf" srcId="{780B1ECC-6334-466F-9DF1-1B78B763B3E5}" destId="{EEE00C60-7BDF-4EB0-926C-06DC3E909D3B}" srcOrd="1" destOrd="4" presId="urn:microsoft.com/office/officeart/2005/8/layout/cycle4"/>
    <dgm:cxn modelId="{1864B376-D7C0-4F00-A5A2-C542A41BEA7C}" type="presOf" srcId="{8E72F375-0EF7-48F7-9083-5217DB9BC382}" destId="{7396F8D5-B934-4193-8776-897E594C3399}" srcOrd="1" destOrd="1" presId="urn:microsoft.com/office/officeart/2005/8/layout/cycle4"/>
    <dgm:cxn modelId="{78F06E77-89CC-45A1-A584-0886D6BA4A74}" type="presOf" srcId="{65F8E890-0A29-4F23-90EF-929CC0E85818}" destId="{F4A321E5-820A-4F9B-AF5D-9256D31C2F04}" srcOrd="0" destOrd="1" presId="urn:microsoft.com/office/officeart/2005/8/layout/cycle4"/>
    <dgm:cxn modelId="{E0685177-C5BA-45C7-B81B-C6206738DA56}" type="presOf" srcId="{391CAE6D-6EF9-4ACA-92FE-CAF258838B2A}" destId="{EEE00C60-7BDF-4EB0-926C-06DC3E909D3B}" srcOrd="1" destOrd="6" presId="urn:microsoft.com/office/officeart/2005/8/layout/cycle4"/>
    <dgm:cxn modelId="{CFEA235A-99DE-4848-98E3-51AF9790F983}" srcId="{12FF931E-DB5C-40EB-9DF6-3C8865D7A381}" destId="{35D9E020-88F8-4533-B362-B2DDCDF11A24}" srcOrd="0" destOrd="0" parTransId="{419515D0-26F0-4FCE-B604-D4F0DF6AB879}" sibTransId="{C4668610-AA34-460D-87C0-BBA2BB57CE1D}"/>
    <dgm:cxn modelId="{9E06B75A-D09D-41B9-9EA2-CAEE8714818D}" type="presOf" srcId="{B1D6DE06-FF62-44B6-A7EB-501EA6A45952}" destId="{DEEBE67D-BF3A-4D1B-83A7-BEA5A8A32006}" srcOrd="0" destOrd="1" presId="urn:microsoft.com/office/officeart/2005/8/layout/cycle4"/>
    <dgm:cxn modelId="{EA011F7D-D1C4-4DC6-8683-5ED89EF2C879}" srcId="{37987287-A4E4-4AC0-8700-3AFA918193BC}" destId="{65F8E890-0A29-4F23-90EF-929CC0E85818}" srcOrd="1" destOrd="0" parTransId="{B941B90B-D242-4DDD-A6DA-E8141772C0F2}" sibTransId="{9F82934E-CC03-42C9-BCBF-B8AB891AD8B5}"/>
    <dgm:cxn modelId="{EA311D7E-7A7E-4AE8-AC48-5535770B7896}" srcId="{986C2613-BD26-4BF8-898D-2710CD21E214}" destId="{575E5898-703D-44DD-B7C4-167916B1C3F3}" srcOrd="3" destOrd="0" parTransId="{89D7E0F4-BF6A-43AC-89D7-BFC0E930686A}" sibTransId="{B1C5A4F2-D366-4C21-BA7F-8EA4E1A213E6}"/>
    <dgm:cxn modelId="{5FAA1C86-3832-4489-A894-8E5CCAC2CD7F}" type="presOf" srcId="{391CAE6D-6EF9-4ACA-92FE-CAF258838B2A}" destId="{F4A321E5-820A-4F9B-AF5D-9256D31C2F04}" srcOrd="0" destOrd="6" presId="urn:microsoft.com/office/officeart/2005/8/layout/cycle4"/>
    <dgm:cxn modelId="{00A2F489-52BA-4143-B10E-92FB8C262129}" srcId="{BE065E7C-484E-4F8C-A2D9-5B86BDC9F11B}" destId="{CA5D3096-882C-4A3A-8E5E-52FEFE9FC091}" srcOrd="2" destOrd="0" parTransId="{53501170-90BD-4505-A206-40968B5DE3CA}" sibTransId="{49B05830-1712-4500-8C4E-7F74B2B8CD42}"/>
    <dgm:cxn modelId="{317C068F-C407-43A2-A125-FC70AD5485E7}" type="presOf" srcId="{4579C784-4383-4A4D-846F-1549394720B3}" destId="{7396F8D5-B934-4193-8776-897E594C3399}" srcOrd="1" destOrd="2" presId="urn:microsoft.com/office/officeart/2005/8/layout/cycle4"/>
    <dgm:cxn modelId="{E6F4F694-83BD-482A-B80C-D11A2102910A}" srcId="{575E5898-703D-44DD-B7C4-167916B1C3F3}" destId="{4579C784-4383-4A4D-846F-1549394720B3}" srcOrd="2" destOrd="0" parTransId="{280A9987-6077-490F-A0B7-438FFAB08745}" sibTransId="{840F08CF-1D5E-4C2A-A028-ADFB46129ED6}"/>
    <dgm:cxn modelId="{75A6FC94-7F23-4122-9CF0-C3080920A557}" type="presOf" srcId="{0FFB39F5-6335-4008-AF3D-D80FB5282DF5}" destId="{574998B9-A506-4BCB-8F4D-AE288E702C80}" srcOrd="0" destOrd="0" presId="urn:microsoft.com/office/officeart/2005/8/layout/cycle4"/>
    <dgm:cxn modelId="{80365A96-77FB-42EE-988A-A782C8956D0A}" type="presOf" srcId="{02CC7B00-249F-4AFD-8C44-1D32BD24F309}" destId="{F4A321E5-820A-4F9B-AF5D-9256D31C2F04}" srcOrd="0" destOrd="2" presId="urn:microsoft.com/office/officeart/2005/8/layout/cycle4"/>
    <dgm:cxn modelId="{6A028E9C-57DA-4E3A-B650-2C71DE0A1059}" type="presOf" srcId="{CA5D3096-882C-4A3A-8E5E-52FEFE9FC091}" destId="{DEEBE67D-BF3A-4D1B-83A7-BEA5A8A32006}" srcOrd="0" destOrd="2" presId="urn:microsoft.com/office/officeart/2005/8/layout/cycle4"/>
    <dgm:cxn modelId="{2D32F99D-F2D8-499B-BB20-B4FE7ED54044}" srcId="{37987287-A4E4-4AC0-8700-3AFA918193BC}" destId="{391CAE6D-6EF9-4ACA-92FE-CAF258838B2A}" srcOrd="6" destOrd="0" parTransId="{61C7A393-0887-4628-89C4-63506945D8DA}" sibTransId="{FFA29F27-1D08-4ECE-9846-5A9B330F3490}"/>
    <dgm:cxn modelId="{634B90A0-CBBD-456B-8CC0-BC268DC740CA}" type="presOf" srcId="{CA5D3096-882C-4A3A-8E5E-52FEFE9FC091}" destId="{6BC6B45B-0B26-400F-B716-E3B09CEF1B0D}" srcOrd="1" destOrd="2" presId="urn:microsoft.com/office/officeart/2005/8/layout/cycle4"/>
    <dgm:cxn modelId="{FD8ED6A0-2B53-4149-BD60-B10BDFCED284}" type="presOf" srcId="{688D5751-E36F-4511-8F54-249BA637946B}" destId="{6BC6B45B-0B26-400F-B716-E3B09CEF1B0D}" srcOrd="1" destOrd="3" presId="urn:microsoft.com/office/officeart/2005/8/layout/cycle4"/>
    <dgm:cxn modelId="{97B820AF-B9A7-4993-A77B-8AD4BC6D5CB7}" srcId="{BE065E7C-484E-4F8C-A2D9-5B86BDC9F11B}" destId="{7BC531D0-CA4D-47C8-B4A4-38F601E91C2C}" srcOrd="0" destOrd="0" parTransId="{B0B4B518-72DF-4DA7-B713-F9364573B146}" sibTransId="{8928F99D-4BD1-4C57-93C7-2D21EEA3824F}"/>
    <dgm:cxn modelId="{BD2092B0-4C83-4AED-873F-B272842D3358}" type="presOf" srcId="{37987287-A4E4-4AC0-8700-3AFA918193BC}" destId="{A8D3EFC8-2709-4B11-9654-C670CCC616FD}" srcOrd="0" destOrd="0" presId="urn:microsoft.com/office/officeart/2005/8/layout/cycle4"/>
    <dgm:cxn modelId="{C4D90DB5-12FF-462E-A35C-9FF9239E2348}" type="presOf" srcId="{B1D6DE06-FF62-44B6-A7EB-501EA6A45952}" destId="{6BC6B45B-0B26-400F-B716-E3B09CEF1B0D}" srcOrd="1" destOrd="1" presId="urn:microsoft.com/office/officeart/2005/8/layout/cycle4"/>
    <dgm:cxn modelId="{722E3AB5-934B-4946-977E-10E0E11C0749}" type="presOf" srcId="{C005A7A1-7E65-43B5-8362-B3896B60B523}" destId="{0A7592A3-4B8A-419B-B670-35165397FFF2}" srcOrd="0" destOrd="2" presId="urn:microsoft.com/office/officeart/2005/8/layout/cycle4"/>
    <dgm:cxn modelId="{C2C4E3B8-67A6-441A-BBF9-715CDDE70244}" srcId="{575E5898-703D-44DD-B7C4-167916B1C3F3}" destId="{8E72F375-0EF7-48F7-9083-5217DB9BC382}" srcOrd="1" destOrd="0" parTransId="{79A25AC6-0377-4E08-8C95-8594018415B4}" sibTransId="{FBEA4C53-71A2-47C1-A754-441DA6B71599}"/>
    <dgm:cxn modelId="{CC068DB9-59DE-464A-93C9-CE8D6DEC0EC9}" type="presOf" srcId="{8E72F375-0EF7-48F7-9083-5217DB9BC382}" destId="{574998B9-A506-4BCB-8F4D-AE288E702C80}" srcOrd="0" destOrd="1" presId="urn:microsoft.com/office/officeart/2005/8/layout/cycle4"/>
    <dgm:cxn modelId="{AF94C9B9-D56A-479F-84AD-865040D2B878}" type="presOf" srcId="{4579C784-4383-4A4D-846F-1549394720B3}" destId="{574998B9-A506-4BCB-8F4D-AE288E702C80}" srcOrd="0" destOrd="2" presId="urn:microsoft.com/office/officeart/2005/8/layout/cycle4"/>
    <dgm:cxn modelId="{64370FBA-2915-4E1E-BC7E-408C6947B2E2}" type="presOf" srcId="{02CC7B00-249F-4AFD-8C44-1D32BD24F309}" destId="{EEE00C60-7BDF-4EB0-926C-06DC3E909D3B}" srcOrd="1" destOrd="2" presId="urn:microsoft.com/office/officeart/2005/8/layout/cycle4"/>
    <dgm:cxn modelId="{612EA0C1-1EE4-4195-9A94-A753F37825D4}" type="presOf" srcId="{0FFB39F5-6335-4008-AF3D-D80FB5282DF5}" destId="{7396F8D5-B934-4193-8776-897E594C3399}" srcOrd="1" destOrd="0" presId="urn:microsoft.com/office/officeart/2005/8/layout/cycle4"/>
    <dgm:cxn modelId="{6D34EFC5-CC7C-43C9-B2DB-152D76576621}" type="presOf" srcId="{35D9E020-88F8-4533-B362-B2DDCDF11A24}" destId="{0A7592A3-4B8A-419B-B670-35165397FFF2}" srcOrd="0" destOrd="0" presId="urn:microsoft.com/office/officeart/2005/8/layout/cycle4"/>
    <dgm:cxn modelId="{D93D32C6-B1F6-4997-87A5-6FDC719EA6E6}" srcId="{986C2613-BD26-4BF8-898D-2710CD21E214}" destId="{37987287-A4E4-4AC0-8700-3AFA918193BC}" srcOrd="1" destOrd="0" parTransId="{81DABD59-D4C0-4F3C-B9B2-5DE83A2835EA}" sibTransId="{D612324E-703C-4D4A-BC29-F552DE946B3A}"/>
    <dgm:cxn modelId="{536E4AC7-5278-4E86-BB38-18F51F6878EC}" type="presOf" srcId="{B9E6A8A9-DA08-417E-B1E8-63876635E21C}" destId="{EEE00C60-7BDF-4EB0-926C-06DC3E909D3B}" srcOrd="1" destOrd="5" presId="urn:microsoft.com/office/officeart/2005/8/layout/cycle4"/>
    <dgm:cxn modelId="{E2037DC9-B5CB-4445-A66D-3CBED3A788D6}" srcId="{986C2613-BD26-4BF8-898D-2710CD21E214}" destId="{BE065E7C-484E-4F8C-A2D9-5B86BDC9F11B}" srcOrd="0" destOrd="0" parTransId="{23DD7145-80E2-4763-976E-7C11417B8414}" sibTransId="{A421A5EF-1912-4395-AB82-B6B95E7B21D1}"/>
    <dgm:cxn modelId="{2F18D1D2-C98B-4952-93D7-A4DCCE124710}" srcId="{37987287-A4E4-4AC0-8700-3AFA918193BC}" destId="{781E3C93-6B6D-4A9D-925B-E478A748B3B6}" srcOrd="3" destOrd="0" parTransId="{A1B6BF3E-393C-46CD-B6A7-93CDDE459321}" sibTransId="{DD375D0A-F572-47CF-8D96-612F333117E1}"/>
    <dgm:cxn modelId="{18579BDA-25C5-4A74-AD53-859DEEB58490}" type="presOf" srcId="{35D9E020-88F8-4533-B362-B2DDCDF11A24}" destId="{A263B2A6-52FE-4596-91FB-E4F114D651DA}" srcOrd="1" destOrd="0" presId="urn:microsoft.com/office/officeart/2005/8/layout/cycle4"/>
    <dgm:cxn modelId="{2BE927E0-1CCA-4757-852F-8A0D9A7203A6}" type="presOf" srcId="{7BC531D0-CA4D-47C8-B4A4-38F601E91C2C}" destId="{6BC6B45B-0B26-400F-B716-E3B09CEF1B0D}" srcOrd="1" destOrd="0" presId="urn:microsoft.com/office/officeart/2005/8/layout/cycle4"/>
    <dgm:cxn modelId="{C0D400E3-1EDB-4D2B-B449-6DE2F9401B41}" srcId="{12FF931E-DB5C-40EB-9DF6-3C8865D7A381}" destId="{C33A6DFC-AFF1-41A2-BCAB-DC44C7FA39C1}" srcOrd="1" destOrd="0" parTransId="{FF6AFC50-33B4-40BE-B698-FC97078BFF80}" sibTransId="{CC82C0C5-1CE2-427A-869D-276D5DDA0C98}"/>
    <dgm:cxn modelId="{3A2699E4-85B7-44EE-BBAE-8ADDD17C35B6}" srcId="{37987287-A4E4-4AC0-8700-3AFA918193BC}" destId="{780B1ECC-6334-466F-9DF1-1B78B763B3E5}" srcOrd="4" destOrd="0" parTransId="{02E8B266-048F-4B69-8134-2F9E7F359DA1}" sibTransId="{7F80753E-4970-4F91-B06E-98D1DAFDEF0C}"/>
    <dgm:cxn modelId="{2D3F03E9-FF05-40FE-AE3B-E6F009552EB2}" type="presOf" srcId="{781E3C93-6B6D-4A9D-925B-E478A748B3B6}" destId="{EEE00C60-7BDF-4EB0-926C-06DC3E909D3B}" srcOrd="1" destOrd="3" presId="urn:microsoft.com/office/officeart/2005/8/layout/cycle4"/>
    <dgm:cxn modelId="{495921E9-DB4E-452B-AC7B-B6B0C6767960}" type="presOf" srcId="{575E5898-703D-44DD-B7C4-167916B1C3F3}" destId="{532BE211-FEBC-452F-91BA-00D002557F1E}" srcOrd="0" destOrd="0" presId="urn:microsoft.com/office/officeart/2005/8/layout/cycle4"/>
    <dgm:cxn modelId="{C19E5CE9-823A-417D-8EF3-DBED623926B3}" type="presOf" srcId="{12FF931E-DB5C-40EB-9DF6-3C8865D7A381}" destId="{BB9AA4C9-262E-4714-8958-E033C883C88C}" srcOrd="0" destOrd="0" presId="urn:microsoft.com/office/officeart/2005/8/layout/cycle4"/>
    <dgm:cxn modelId="{250B2CEE-77C7-416C-8F3A-CB71419B1D99}" type="presOf" srcId="{C33A6DFC-AFF1-41A2-BCAB-DC44C7FA39C1}" destId="{A263B2A6-52FE-4596-91FB-E4F114D651DA}" srcOrd="1" destOrd="1" presId="urn:microsoft.com/office/officeart/2005/8/layout/cycle4"/>
    <dgm:cxn modelId="{2F8114F7-64A7-496D-BE53-D98BA9B5219C}" type="presOf" srcId="{C005A7A1-7E65-43B5-8362-B3896B60B523}" destId="{A263B2A6-52FE-4596-91FB-E4F114D651DA}" srcOrd="1" destOrd="2" presId="urn:microsoft.com/office/officeart/2005/8/layout/cycle4"/>
    <dgm:cxn modelId="{11C9E35C-BBAD-4AC4-BA7D-34BAAD3248F3}" type="presParOf" srcId="{5BD1E132-F851-4114-A44C-460E7ED90B7D}" destId="{615D68ED-0C44-4E05-BC42-794BDE26FC52}" srcOrd="0" destOrd="0" presId="urn:microsoft.com/office/officeart/2005/8/layout/cycle4"/>
    <dgm:cxn modelId="{E0E36D07-E675-45B8-BB3F-6A2FC8D88773}" type="presParOf" srcId="{615D68ED-0C44-4E05-BC42-794BDE26FC52}" destId="{C756A4EE-CA92-4ED6-A2D2-E36C6E92EFBA}" srcOrd="0" destOrd="0" presId="urn:microsoft.com/office/officeart/2005/8/layout/cycle4"/>
    <dgm:cxn modelId="{3C73EA59-7F52-47F6-BDC5-2C403D2F74F1}" type="presParOf" srcId="{C756A4EE-CA92-4ED6-A2D2-E36C6E92EFBA}" destId="{DEEBE67D-BF3A-4D1B-83A7-BEA5A8A32006}" srcOrd="0" destOrd="0" presId="urn:microsoft.com/office/officeart/2005/8/layout/cycle4"/>
    <dgm:cxn modelId="{EBFB1837-9513-4C2B-A00C-67F78B584264}" type="presParOf" srcId="{C756A4EE-CA92-4ED6-A2D2-E36C6E92EFBA}" destId="{6BC6B45B-0B26-400F-B716-E3B09CEF1B0D}" srcOrd="1" destOrd="0" presId="urn:microsoft.com/office/officeart/2005/8/layout/cycle4"/>
    <dgm:cxn modelId="{B2A0EF3E-A15D-4B2A-9ACB-515BEF0F6CBB}" type="presParOf" srcId="{615D68ED-0C44-4E05-BC42-794BDE26FC52}" destId="{13923420-9A00-46D4-B17E-7657CD8AC238}" srcOrd="1" destOrd="0" presId="urn:microsoft.com/office/officeart/2005/8/layout/cycle4"/>
    <dgm:cxn modelId="{3765ACC3-1512-42E3-8364-969C9DDE762F}" type="presParOf" srcId="{13923420-9A00-46D4-B17E-7657CD8AC238}" destId="{F4A321E5-820A-4F9B-AF5D-9256D31C2F04}" srcOrd="0" destOrd="0" presId="urn:microsoft.com/office/officeart/2005/8/layout/cycle4"/>
    <dgm:cxn modelId="{D246B04B-1EF1-4F1F-8D6D-3774D3DDE9AD}" type="presParOf" srcId="{13923420-9A00-46D4-B17E-7657CD8AC238}" destId="{EEE00C60-7BDF-4EB0-926C-06DC3E909D3B}" srcOrd="1" destOrd="0" presId="urn:microsoft.com/office/officeart/2005/8/layout/cycle4"/>
    <dgm:cxn modelId="{62821630-2DF7-41C7-A527-6DA65DBE6D01}" type="presParOf" srcId="{615D68ED-0C44-4E05-BC42-794BDE26FC52}" destId="{7B0FE9DC-ABAC-441A-BE0B-5D898766DDD2}" srcOrd="2" destOrd="0" presId="urn:microsoft.com/office/officeart/2005/8/layout/cycle4"/>
    <dgm:cxn modelId="{B69E7769-EBD8-4105-B389-221B8C9A1893}" type="presParOf" srcId="{7B0FE9DC-ABAC-441A-BE0B-5D898766DDD2}" destId="{0A7592A3-4B8A-419B-B670-35165397FFF2}" srcOrd="0" destOrd="0" presId="urn:microsoft.com/office/officeart/2005/8/layout/cycle4"/>
    <dgm:cxn modelId="{714358E1-583C-403D-B40A-D89608B8E15A}" type="presParOf" srcId="{7B0FE9DC-ABAC-441A-BE0B-5D898766DDD2}" destId="{A263B2A6-52FE-4596-91FB-E4F114D651DA}" srcOrd="1" destOrd="0" presId="urn:microsoft.com/office/officeart/2005/8/layout/cycle4"/>
    <dgm:cxn modelId="{7B8A24C5-59A2-42DC-94EE-94FFB455A2C1}" type="presParOf" srcId="{615D68ED-0C44-4E05-BC42-794BDE26FC52}" destId="{9BE811A8-C2B5-4B4C-94EB-4567F55788DD}" srcOrd="3" destOrd="0" presId="urn:microsoft.com/office/officeart/2005/8/layout/cycle4"/>
    <dgm:cxn modelId="{094FED29-23B2-46D4-8053-1160605D9D83}" type="presParOf" srcId="{9BE811A8-C2B5-4B4C-94EB-4567F55788DD}" destId="{574998B9-A506-4BCB-8F4D-AE288E702C80}" srcOrd="0" destOrd="0" presId="urn:microsoft.com/office/officeart/2005/8/layout/cycle4"/>
    <dgm:cxn modelId="{CC5779F5-C8C9-44EA-9914-729648000F50}" type="presParOf" srcId="{9BE811A8-C2B5-4B4C-94EB-4567F55788DD}" destId="{7396F8D5-B934-4193-8776-897E594C3399}" srcOrd="1" destOrd="0" presId="urn:microsoft.com/office/officeart/2005/8/layout/cycle4"/>
    <dgm:cxn modelId="{0E488E5C-A708-45E8-AAAE-C27C2332392E}" type="presParOf" srcId="{615D68ED-0C44-4E05-BC42-794BDE26FC52}" destId="{0311161E-03C3-4F0A-A2EF-0E6666ECF813}" srcOrd="4" destOrd="0" presId="urn:microsoft.com/office/officeart/2005/8/layout/cycle4"/>
    <dgm:cxn modelId="{EFEF526C-41B6-44A0-AC4E-C49361674751}" type="presParOf" srcId="{5BD1E132-F851-4114-A44C-460E7ED90B7D}" destId="{B24A8BCA-8A16-4C29-B5F9-7A6FA70CBB65}" srcOrd="1" destOrd="0" presId="urn:microsoft.com/office/officeart/2005/8/layout/cycle4"/>
    <dgm:cxn modelId="{9B064040-3D39-411A-9498-EDCA8DC3801C}" type="presParOf" srcId="{B24A8BCA-8A16-4C29-B5F9-7A6FA70CBB65}" destId="{214292C3-C915-4B4E-AF03-03B0FA3E7A52}" srcOrd="0" destOrd="0" presId="urn:microsoft.com/office/officeart/2005/8/layout/cycle4"/>
    <dgm:cxn modelId="{25315288-2A28-4B7A-816D-066BD7B2F469}" type="presParOf" srcId="{B24A8BCA-8A16-4C29-B5F9-7A6FA70CBB65}" destId="{A8D3EFC8-2709-4B11-9654-C670CCC616FD}" srcOrd="1" destOrd="0" presId="urn:microsoft.com/office/officeart/2005/8/layout/cycle4"/>
    <dgm:cxn modelId="{DD5CCAF8-A43A-4E37-A950-D0DC8C04CE92}" type="presParOf" srcId="{B24A8BCA-8A16-4C29-B5F9-7A6FA70CBB65}" destId="{BB9AA4C9-262E-4714-8958-E033C883C88C}" srcOrd="2" destOrd="0" presId="urn:microsoft.com/office/officeart/2005/8/layout/cycle4"/>
    <dgm:cxn modelId="{96F4DB1C-DC8A-461A-ABC9-0F75F4C8AE7B}" type="presParOf" srcId="{B24A8BCA-8A16-4C29-B5F9-7A6FA70CBB65}" destId="{532BE211-FEBC-452F-91BA-00D002557F1E}" srcOrd="3" destOrd="0" presId="urn:microsoft.com/office/officeart/2005/8/layout/cycle4"/>
    <dgm:cxn modelId="{C82BAF7F-C00F-4AEC-9F62-B2C62CD4B681}" type="presParOf" srcId="{B24A8BCA-8A16-4C29-B5F9-7A6FA70CBB65}" destId="{8AED249A-F6F9-49B8-A874-FC8BD88A2AC9}" srcOrd="4" destOrd="0" presId="urn:microsoft.com/office/officeart/2005/8/layout/cycle4"/>
    <dgm:cxn modelId="{04D1FDE1-3E7B-4128-B52F-98B9728CF1D3}" type="presParOf" srcId="{5BD1E132-F851-4114-A44C-460E7ED90B7D}" destId="{B934E485-DC6B-4B93-A6B6-4CEC9279F38D}" srcOrd="2" destOrd="0" presId="urn:microsoft.com/office/officeart/2005/8/layout/cycle4"/>
    <dgm:cxn modelId="{B7B8B07E-673B-4AEC-92FC-75AEDB9F174B}" type="presParOf" srcId="{5BD1E132-F851-4114-A44C-460E7ED90B7D}" destId="{BD7B4C8D-9F87-480D-A690-6B3E1627DC24}" srcOrd="3" destOrd="0" presId="urn:microsoft.com/office/officeart/2005/8/layout/cycle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45D7173-BAA3-45B8-8230-8DC323D2B310}">
      <dsp:nvSpPr>
        <dsp:cNvPr id="0" name=""/>
        <dsp:cNvSpPr/>
      </dsp:nvSpPr>
      <dsp:spPr>
        <a:xfrm>
          <a:off x="2311169" y="4378586"/>
          <a:ext cx="4551557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0E1A1CB-B7EB-4476-9B0E-6221910E615D}">
      <dsp:nvSpPr>
        <dsp:cNvPr id="0" name=""/>
        <dsp:cNvSpPr/>
      </dsp:nvSpPr>
      <dsp:spPr>
        <a:xfrm>
          <a:off x="2311169" y="3255715"/>
          <a:ext cx="3789114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038480-1AD9-404F-ACD2-C226C019F4BC}">
      <dsp:nvSpPr>
        <dsp:cNvPr id="0" name=""/>
        <dsp:cNvSpPr/>
      </dsp:nvSpPr>
      <dsp:spPr>
        <a:xfrm>
          <a:off x="2311169" y="1897179"/>
          <a:ext cx="3789114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EBD49E8-C74C-4FC3-821F-E6B2B4C09F2A}">
      <dsp:nvSpPr>
        <dsp:cNvPr id="0" name=""/>
        <dsp:cNvSpPr/>
      </dsp:nvSpPr>
      <dsp:spPr>
        <a:xfrm>
          <a:off x="2311169" y="774307"/>
          <a:ext cx="4551557" cy="0"/>
        </a:xfrm>
        <a:prstGeom prst="line">
          <a:avLst/>
        </a:pr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062777-9417-425E-A96E-3AD983807D8F}">
      <dsp:nvSpPr>
        <dsp:cNvPr id="0" name=""/>
        <dsp:cNvSpPr/>
      </dsp:nvSpPr>
      <dsp:spPr>
        <a:xfrm>
          <a:off x="733" y="266011"/>
          <a:ext cx="4620871" cy="4620871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3008949-9C43-4B4D-BEEF-44D3477E6E77}">
      <dsp:nvSpPr>
        <dsp:cNvPr id="0" name=""/>
        <dsp:cNvSpPr/>
      </dsp:nvSpPr>
      <dsp:spPr>
        <a:xfrm>
          <a:off x="832490" y="2719694"/>
          <a:ext cx="2957357" cy="152488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2889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ZA" sz="6500" kern="1200"/>
        </a:p>
      </dsp:txBody>
      <dsp:txXfrm>
        <a:off x="832490" y="2719694"/>
        <a:ext cx="2957357" cy="1524887"/>
      </dsp:txXfrm>
    </dsp:sp>
    <dsp:sp modelId="{6F35F40C-7300-4883-8354-2B8E0B4D570E}">
      <dsp:nvSpPr>
        <dsp:cNvPr id="0" name=""/>
        <dsp:cNvSpPr/>
      </dsp:nvSpPr>
      <dsp:spPr>
        <a:xfrm>
          <a:off x="6354431" y="266011"/>
          <a:ext cx="1016591" cy="1016591"/>
        </a:xfrm>
        <a:prstGeom prst="ellipse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49262D-7FCD-43E3-A2A5-0CC4C3D3DB80}">
      <dsp:nvSpPr>
        <dsp:cNvPr id="0" name=""/>
        <dsp:cNvSpPr/>
      </dsp:nvSpPr>
      <dsp:spPr>
        <a:xfrm>
          <a:off x="7371022" y="266011"/>
          <a:ext cx="1285668" cy="1016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2011</a:t>
          </a:r>
          <a:endParaRPr lang="en-ZA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71022" y="266011"/>
        <a:ext cx="1285668" cy="1016591"/>
      </dsp:txXfrm>
    </dsp:sp>
    <dsp:sp modelId="{F34CE81E-D4BD-4900-858E-41B125F184C5}">
      <dsp:nvSpPr>
        <dsp:cNvPr id="0" name=""/>
        <dsp:cNvSpPr/>
      </dsp:nvSpPr>
      <dsp:spPr>
        <a:xfrm>
          <a:off x="5591987" y="1388883"/>
          <a:ext cx="1016591" cy="1016591"/>
        </a:xfrm>
        <a:prstGeom prst="ellipse">
          <a:avLst/>
        </a:prstGeom>
        <a:blipFill>
          <a:blip xmlns:r="http://schemas.openxmlformats.org/officeDocument/2006/relationships" r:embed="rId3"/>
          <a:srcRect/>
          <a:stretch>
            <a:fillRect l="-25000" r="-25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AD3296-B531-485A-8322-FB5DBD149D31}">
      <dsp:nvSpPr>
        <dsp:cNvPr id="0" name=""/>
        <dsp:cNvSpPr/>
      </dsp:nvSpPr>
      <dsp:spPr>
        <a:xfrm>
          <a:off x="6608579" y="1388883"/>
          <a:ext cx="1600650" cy="101659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0" rIns="68580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800" b="1" kern="1200" dirty="0">
              <a:latin typeface="Arial" panose="020B0604020202020204" pitchFamily="34" charset="0"/>
              <a:cs typeface="Arial" panose="020B0604020202020204" pitchFamily="34" charset="0"/>
            </a:rPr>
            <a:t>4 NAPs since 2011</a:t>
          </a:r>
          <a:endParaRPr lang="en-ZA" sz="18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08579" y="1388883"/>
        <a:ext cx="1600650" cy="1016591"/>
      </dsp:txXfrm>
    </dsp:sp>
    <dsp:sp modelId="{814B28F3-ADA9-4BA2-8240-C6D8F6CABCBB}">
      <dsp:nvSpPr>
        <dsp:cNvPr id="0" name=""/>
        <dsp:cNvSpPr/>
      </dsp:nvSpPr>
      <dsp:spPr>
        <a:xfrm>
          <a:off x="5591987" y="2747419"/>
          <a:ext cx="1016591" cy="1016591"/>
        </a:xfrm>
        <a:prstGeom prst="ellipse">
          <a:avLst/>
        </a:prstGeom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7000" r="-17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F9FFDE2-D172-4120-BBAF-425B0ED72B7C}">
      <dsp:nvSpPr>
        <dsp:cNvPr id="0" name=""/>
        <dsp:cNvSpPr/>
      </dsp:nvSpPr>
      <dsp:spPr>
        <a:xfrm>
          <a:off x="6608579" y="2855864"/>
          <a:ext cx="2631947" cy="7997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0" rIns="76200" bIns="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b="1" kern="1200" dirty="0">
              <a:latin typeface="Arial" panose="020B0604020202020204" pitchFamily="34" charset="0"/>
              <a:cs typeface="Arial" panose="020B0604020202020204" pitchFamily="34" charset="0"/>
            </a:rPr>
            <a:t>OGP SA Interim Committee since 2018</a:t>
          </a:r>
          <a:endParaRPr lang="en-ZA" sz="20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608579" y="2855864"/>
        <a:ext cx="2631947" cy="799701"/>
      </dsp:txXfrm>
    </dsp:sp>
    <dsp:sp modelId="{D783DA1A-4B80-402B-B83A-BC1C6C1D7267}">
      <dsp:nvSpPr>
        <dsp:cNvPr id="0" name=""/>
        <dsp:cNvSpPr/>
      </dsp:nvSpPr>
      <dsp:spPr>
        <a:xfrm>
          <a:off x="5526188" y="3604518"/>
          <a:ext cx="2673076" cy="1548136"/>
        </a:xfrm>
        <a:prstGeom prst="ellipse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54407FC-4FBA-4849-BCFE-5849B786761C}">
      <dsp:nvSpPr>
        <dsp:cNvPr id="0" name=""/>
        <dsp:cNvSpPr/>
      </dsp:nvSpPr>
      <dsp:spPr>
        <a:xfrm>
          <a:off x="7371022" y="3839966"/>
          <a:ext cx="1869985" cy="10772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0" rIns="60960" bIns="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b="1" kern="1200" dirty="0">
              <a:latin typeface="Arial" panose="020B0604020202020204" pitchFamily="34" charset="0"/>
              <a:cs typeface="Arial" panose="020B0604020202020204" pitchFamily="34" charset="0"/>
            </a:rPr>
            <a:t>2018 to date- ongoing process to formalise the OGP SA MSF </a:t>
          </a:r>
          <a:endParaRPr lang="en-ZA" sz="1600" b="1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7371022" y="3839966"/>
        <a:ext cx="1869985" cy="10772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7592A3-4B8A-419B-B670-35165397FFF2}">
      <dsp:nvSpPr>
        <dsp:cNvPr id="0" name=""/>
        <dsp:cNvSpPr/>
      </dsp:nvSpPr>
      <dsp:spPr>
        <a:xfrm>
          <a:off x="5485026" y="2886166"/>
          <a:ext cx="2613624" cy="27124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Will guide the operations of the OGP SA MSF</a:t>
          </a: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* </a:t>
          </a:r>
          <a:r>
            <a:rPr lang="en-US" sz="1400" b="0" kern="1200" dirty="0">
              <a:latin typeface="Arial" panose="020B0604020202020204" pitchFamily="34" charset="0"/>
              <a:cs typeface="Arial" panose="020B0604020202020204" pitchFamily="34" charset="0"/>
            </a:rPr>
            <a:t>Civil society requested to study the document further and input </a:t>
          </a: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22698" y="3617863"/>
        <a:ext cx="1722366" cy="1927164"/>
      </dsp:txXfrm>
    </dsp:sp>
    <dsp:sp modelId="{574998B9-A506-4BCB-8F4D-AE288E702C80}">
      <dsp:nvSpPr>
        <dsp:cNvPr id="0" name=""/>
        <dsp:cNvSpPr/>
      </dsp:nvSpPr>
      <dsp:spPr>
        <a:xfrm>
          <a:off x="121271" y="2851730"/>
          <a:ext cx="2744514" cy="282726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Government  and civil society representatives</a:t>
          </a: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Formalised Multi-Stakeholder Forum as per  the OGP Participation and Co-creation Standards </a:t>
          </a: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177540" y="3614816"/>
        <a:ext cx="1808622" cy="2007913"/>
      </dsp:txXfrm>
    </dsp:sp>
    <dsp:sp modelId="{F4A321E5-820A-4F9B-AF5D-9256D31C2F04}">
      <dsp:nvSpPr>
        <dsp:cNvPr id="0" name=""/>
        <dsp:cNvSpPr/>
      </dsp:nvSpPr>
      <dsp:spPr>
        <a:xfrm>
          <a:off x="5474179" y="-78685"/>
          <a:ext cx="2613624" cy="231554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Strategic &amp;tactical planning </a:t>
          </a: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Engagement </a:t>
          </a: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Communication</a:t>
          </a: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kern="1200" dirty="0">
              <a:latin typeface="Arial" panose="020B0604020202020204" pitchFamily="34" charset="0"/>
              <a:cs typeface="Arial" panose="020B0604020202020204" pitchFamily="34" charset="0"/>
            </a:rPr>
            <a:t>Oversight</a:t>
          </a:r>
          <a:endParaRPr lang="en-ZA" sz="14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6309131" y="-27820"/>
        <a:ext cx="1727806" cy="1634931"/>
      </dsp:txXfrm>
    </dsp:sp>
    <dsp:sp modelId="{DEEBE67D-BF3A-4D1B-83A7-BEA5A8A32006}">
      <dsp:nvSpPr>
        <dsp:cNvPr id="0" name=""/>
        <dsp:cNvSpPr/>
      </dsp:nvSpPr>
      <dsp:spPr>
        <a:xfrm>
          <a:off x="163742" y="-91849"/>
          <a:ext cx="2613624" cy="2043697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>
              <a:latin typeface="Arial" panose="020B0604020202020204" pitchFamily="34" charset="0"/>
              <a:cs typeface="Arial" panose="020B0604020202020204" pitchFamily="34" charset="0"/>
            </a:rPr>
            <a:t>Adopted the OGP South Africa National Roadmap</a:t>
          </a:r>
          <a:endParaRPr lang="en-ZA" sz="14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ZA" sz="14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1400" b="0" kern="1200" dirty="0">
              <a:latin typeface="Arial" panose="020B0604020202020204" pitchFamily="34" charset="0"/>
              <a:cs typeface="Arial" panose="020B0604020202020204" pitchFamily="34" charset="0"/>
            </a:rPr>
            <a:t>Submission of the OGP 5</a:t>
          </a:r>
          <a:r>
            <a:rPr lang="en-US" sz="1400" b="0" kern="1200" baseline="30000" dirty="0">
              <a:latin typeface="Arial" panose="020B0604020202020204" pitchFamily="34" charset="0"/>
              <a:cs typeface="Arial" panose="020B0604020202020204" pitchFamily="34" charset="0"/>
            </a:rPr>
            <a:t>th</a:t>
          </a:r>
          <a:r>
            <a:rPr lang="en-US" sz="1400" b="0" kern="1200" dirty="0">
              <a:latin typeface="Arial" panose="020B0604020202020204" pitchFamily="34" charset="0"/>
              <a:cs typeface="Arial" panose="020B0604020202020204" pitchFamily="34" charset="0"/>
            </a:rPr>
            <a:t> National Action Plan                2023 -2026 </a:t>
          </a:r>
          <a:endParaRPr lang="en-ZA" sz="1400" b="0" kern="1200" dirty="0">
            <a:latin typeface="Arial" panose="020B0604020202020204" pitchFamily="34" charset="0"/>
            <a:cs typeface="Arial" panose="020B0604020202020204" pitchFamily="34" charset="0"/>
          </a:endParaRP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ZA" sz="1600" b="1" kern="1200" dirty="0"/>
        </a:p>
      </dsp:txBody>
      <dsp:txXfrm>
        <a:off x="208635" y="-46956"/>
        <a:ext cx="1739750" cy="1442987"/>
      </dsp:txXfrm>
    </dsp:sp>
    <dsp:sp modelId="{214292C3-C915-4B4E-AF03-03B0FA3E7A52}">
      <dsp:nvSpPr>
        <dsp:cNvPr id="0" name=""/>
        <dsp:cNvSpPr/>
      </dsp:nvSpPr>
      <dsp:spPr>
        <a:xfrm>
          <a:off x="1674935" y="418456"/>
          <a:ext cx="2290889" cy="2290889"/>
        </a:xfrm>
        <a:prstGeom prst="pieWedge">
          <a:avLst/>
        </a:prstGeom>
        <a:solidFill>
          <a:srgbClr val="00B05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1. OGP SA Interim Steering Committee </a:t>
          </a:r>
          <a:r>
            <a:rPr lang="en-ZA" sz="1600" kern="1200" dirty="0">
              <a:latin typeface="Arial" panose="020B0604020202020204" pitchFamily="34" charset="0"/>
              <a:cs typeface="Arial" panose="020B0604020202020204" pitchFamily="34" charset="0"/>
            </a:rPr>
            <a:t>2018 to date</a:t>
          </a:r>
        </a:p>
      </dsp:txBody>
      <dsp:txXfrm>
        <a:off x="2345921" y="1089442"/>
        <a:ext cx="1619903" cy="1619903"/>
      </dsp:txXfrm>
    </dsp:sp>
    <dsp:sp modelId="{A8D3EFC8-2709-4B11-9654-C670CCC616FD}">
      <dsp:nvSpPr>
        <dsp:cNvPr id="0" name=""/>
        <dsp:cNvSpPr/>
      </dsp:nvSpPr>
      <dsp:spPr>
        <a:xfrm rot="5400000">
          <a:off x="4150743" y="418456"/>
          <a:ext cx="2290889" cy="2290889"/>
        </a:xfrm>
        <a:prstGeom prst="pieWedge">
          <a:avLst/>
        </a:prstGeom>
        <a:solidFill>
          <a:srgbClr val="FFC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2. Key responsibilities and functions  </a:t>
          </a:r>
          <a:endParaRPr lang="en-ZA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-5400000">
        <a:off x="4150743" y="1089442"/>
        <a:ext cx="1619903" cy="1619903"/>
      </dsp:txXfrm>
    </dsp:sp>
    <dsp:sp modelId="{BB9AA4C9-262E-4714-8958-E033C883C88C}">
      <dsp:nvSpPr>
        <dsp:cNvPr id="0" name=""/>
        <dsp:cNvSpPr/>
      </dsp:nvSpPr>
      <dsp:spPr>
        <a:xfrm rot="10800000">
          <a:off x="4116907" y="2762240"/>
          <a:ext cx="2290889" cy="2290889"/>
        </a:xfrm>
        <a:prstGeom prst="pieWedg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3. Draft Terms of Reference for the MSF </a:t>
          </a:r>
          <a:endParaRPr lang="en-ZA" sz="1600" kern="1200" dirty="0">
            <a:latin typeface="Arial" panose="020B0604020202020204" pitchFamily="34" charset="0"/>
            <a:cs typeface="Arial" panose="020B0604020202020204" pitchFamily="34" charset="0"/>
          </a:endParaRPr>
        </a:p>
      </dsp:txBody>
      <dsp:txXfrm rot="10800000">
        <a:off x="4116907" y="2762240"/>
        <a:ext cx="1619903" cy="1619903"/>
      </dsp:txXfrm>
    </dsp:sp>
    <dsp:sp modelId="{532BE211-FEBC-452F-91BA-00D002557F1E}">
      <dsp:nvSpPr>
        <dsp:cNvPr id="0" name=""/>
        <dsp:cNvSpPr/>
      </dsp:nvSpPr>
      <dsp:spPr>
        <a:xfrm rot="16200000">
          <a:off x="1720203" y="2762240"/>
          <a:ext cx="2290889" cy="2290889"/>
        </a:xfrm>
        <a:prstGeom prst="pieWedge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 dirty="0">
              <a:latin typeface="Arial" panose="020B0604020202020204" pitchFamily="34" charset="0"/>
              <a:cs typeface="Arial" panose="020B0604020202020204" pitchFamily="34" charset="0"/>
            </a:rPr>
            <a:t>4. OGP South Africa Multi-Stakeholder Forum ( MSF</a:t>
          </a:r>
          <a:r>
            <a:rPr lang="en-US" sz="1600" kern="1200" dirty="0"/>
            <a:t>) </a:t>
          </a:r>
          <a:endParaRPr lang="en-ZA" sz="1600" kern="1200" dirty="0"/>
        </a:p>
      </dsp:txBody>
      <dsp:txXfrm rot="5400000">
        <a:off x="2391189" y="2762240"/>
        <a:ext cx="1619903" cy="1619903"/>
      </dsp:txXfrm>
    </dsp:sp>
    <dsp:sp modelId="{B934E485-DC6B-4B93-A6B6-4CEC9279F38D}">
      <dsp:nvSpPr>
        <dsp:cNvPr id="0" name=""/>
        <dsp:cNvSpPr/>
      </dsp:nvSpPr>
      <dsp:spPr>
        <a:xfrm>
          <a:off x="3668517" y="2233167"/>
          <a:ext cx="790965" cy="6877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D7B4C8D-9F87-480D-A690-6B3E1627DC24}">
      <dsp:nvSpPr>
        <dsp:cNvPr id="0" name=""/>
        <dsp:cNvSpPr/>
      </dsp:nvSpPr>
      <dsp:spPr>
        <a:xfrm rot="10800000">
          <a:off x="3668517" y="2497704"/>
          <a:ext cx="790965" cy="687795"/>
        </a:xfrm>
        <a:prstGeom prst="circularArrow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4">
  <dgm:title val=""/>
  <dgm:desc val=""/>
  <dgm:catLst>
    <dgm:cat type="relationship" pri="26000"/>
    <dgm:cat type="cycle" pri="13000"/>
    <dgm:cat type="matrix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cycleMatrixDiagram">
    <dgm:varLst>
      <dgm:chMax val="1"/>
      <dgm:dir/>
      <dgm:animLvl val="lvl"/>
      <dgm:resizeHandles val="exact"/>
    </dgm:varLst>
    <dgm:alg type="composite">
      <dgm:param type="ar" val="1.3"/>
    </dgm:alg>
    <dgm:shape xmlns:r="http://schemas.openxmlformats.org/officeDocument/2006/relationships" r:blip="">
      <dgm:adjLst/>
    </dgm:shape>
    <dgm:presOf/>
    <dgm:constrLst>
      <dgm:constr type="w" for="ch" forName="children" refType="w"/>
      <dgm:constr type="h" for="ch" forName="children" refType="w" refFor="ch" refForName="children" fact="0.77"/>
      <dgm:constr type="ctrX" for="ch" forName="children" refType="w" fact="0.5"/>
      <dgm:constr type="ctrY" for="ch" forName="children" refType="h" fact="0.5"/>
      <dgm:constr type="w" for="ch" forName="circle" refType="w"/>
      <dgm:constr type="h" for="ch" forName="circle" refType="h"/>
      <dgm:constr type="ctrX" for="ch" forName="circle" refType="w" fact="0.5"/>
      <dgm:constr type="ctrY" for="ch" forName="circle" refType="h" fact="0.5"/>
      <dgm:constr type="w" for="ch" forName="center1" refType="w" fact="0.115"/>
      <dgm:constr type="h" for="ch" forName="center1" refType="w" fact="0.1"/>
      <dgm:constr type="ctrX" for="ch" forName="center1" refType="w" fact="0.5"/>
      <dgm:constr type="ctrY" for="ch" forName="center1" refType="h" fact="0.475"/>
      <dgm:constr type="w" for="ch" forName="center2" refType="w" fact="0.115"/>
      <dgm:constr type="h" for="ch" forName="center2" refType="w" fact="0.1"/>
      <dgm:constr type="ctrX" for="ch" forName="center2" refType="w" fact="0.5"/>
      <dgm:constr type="ctrY" for="ch" forName="center2" refType="h" fact="0.525"/>
    </dgm:constrLst>
    <dgm:ruleLst/>
    <dgm:choose name="Name0">
      <dgm:if name="Name1" axis="ch" ptType="node" func="cnt" op="gte" val="1">
        <dgm:layoutNode name="children">
          <dgm:alg type="composite">
            <dgm:param type="ar" val="1.3"/>
          </dgm:alg>
          <dgm:shape xmlns:r="http://schemas.openxmlformats.org/officeDocument/2006/relationships" r:blip="">
            <dgm:adjLst/>
          </dgm:shape>
          <dgm:presOf/>
          <dgm:choose name="Name2">
            <dgm:if name="Name3" func="var" arg="dir" op="equ" val="norm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l" for="ch" forName="child1group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r" for="ch" forName="child2group" refType="w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r" for="ch" forName="child3group" refType="w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l" for="ch" forName="child4group"/>
              </dgm:constrLst>
            </dgm:if>
            <dgm:else name="Name4">
              <dgm:constrLst>
                <dgm:constr type="primFontSz" for="des" ptType="node" op="equ" val="65"/>
                <dgm:constr type="w" for="ch" forName="child1group" refType="w" fact="0.38"/>
                <dgm:constr type="h" for="ch" forName="child1group" refType="h" fact="0.32"/>
                <dgm:constr type="t" for="ch" forName="child1group"/>
                <dgm:constr type="r" for="ch" forName="child1group" refType="w"/>
                <dgm:constr type="w" for="ch" forName="child2group" refType="w" fact="0.38"/>
                <dgm:constr type="h" for="ch" forName="child2group" refType="h" fact="0.32"/>
                <dgm:constr type="t" for="ch" forName="child2group"/>
                <dgm:constr type="l" for="ch" forName="child2group"/>
                <dgm:constr type="w" for="ch" forName="child3group" refType="w" fact="0.38"/>
                <dgm:constr type="h" for="ch" forName="child3group" refType="h" fact="0.32"/>
                <dgm:constr type="b" for="ch" forName="child3group" refType="h"/>
                <dgm:constr type="l" for="ch" forName="child3group"/>
                <dgm:constr type="w" for="ch" forName="child4group" refType="w" fact="0.38"/>
                <dgm:constr type="h" for="ch" forName="child4group" refType="h" fact="0.32"/>
                <dgm:constr type="b" for="ch" forName="child4group" refType="h"/>
                <dgm:constr type="r" for="ch" forName="child4group" refType="w"/>
              </dgm:constrLst>
            </dgm:else>
          </dgm:choose>
          <dgm:ruleLst/>
          <dgm:choose name="Name5">
            <dgm:if name="Name6" axis="ch ch" ptType="node node" st="1 1" cnt="1 0" func="cnt" op="gte" val="1">
              <dgm:layoutNode name="child1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7">
                  <dgm:if name="Name8" func="var" arg="dir" op="equ" val="norm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l" for="ch" forName="child1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l" for="ch" forName="child1Text"/>
                    </dgm:constrLst>
                  </dgm:if>
                  <dgm:else name="Name9">
                    <dgm:constrLst>
                      <dgm:constr type="w" for="ch" forName="child1" refType="w"/>
                      <dgm:constr type="h" for="ch" forName="child1" refType="h"/>
                      <dgm:constr type="t" for="ch" forName="child1"/>
                      <dgm:constr type="r" for="ch" forName="child1" refType="w"/>
                      <dgm:constr type="w" for="ch" forName="child1Text" refType="w" fact="0.7"/>
                      <dgm:constr type="h" for="ch" forName="child1Text" refType="h" fact="0.75"/>
                      <dgm:constr type="t" for="ch" forName="child1Text"/>
                      <dgm:constr type="r" for="ch" forName="child1Text" refType="w"/>
                    </dgm:constrLst>
                  </dgm:else>
                </dgm:choose>
                <dgm:ruleLst/>
                <dgm:layoutNode name="child1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1 1" cnt="1 0"/>
                  <dgm:constrLst/>
                  <dgm:ruleLst/>
                </dgm:layoutNode>
                <dgm:layoutNode name="child1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1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0"/>
          </dgm:choose>
          <dgm:choose name="Name11">
            <dgm:if name="Name12" axis="ch ch" ptType="node node" st="2 1" cnt="1 0" func="cnt" op="gte" val="1">
              <dgm:layoutNode name="child2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choose name="Name13">
                  <dgm:if name="Name14" func="var" arg="dir" op="equ" val="norm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r" for="ch" forName="child2" refType="w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r" for="ch" forName="child2Text" refType="w"/>
                    </dgm:constrLst>
                  </dgm:if>
                  <dgm:else name="Name15">
                    <dgm:constrLst>
                      <dgm:constr type="w" for="ch" forName="child2" refType="w"/>
                      <dgm:constr type="h" for="ch" forName="child2" refType="h"/>
                      <dgm:constr type="t" for="ch" forName="child2"/>
                      <dgm:constr type="l" for="ch" forName="child2"/>
                      <dgm:constr type="w" for="ch" forName="child2Text" refType="w" fact="0.7"/>
                      <dgm:constr type="h" for="ch" forName="child2Text" refType="h" fact="0.75"/>
                      <dgm:constr type="t" for="ch" forName="child2Text"/>
                      <dgm:constr type="l" for="ch" forName="child2Text"/>
                    </dgm:constrLst>
                  </dgm:else>
                </dgm:choose>
                <dgm:ruleLst/>
                <dgm:layoutNode name="child2" styleLbl="bgAcc1">
                  <dgm:alg type="sp"/>
                  <dgm:shape xmlns:r="http://schemas.openxmlformats.org/officeDocument/2006/relationships" type="roundRect" r:blip="" zOrderOff="-2">
                    <dgm:adjLst>
                      <dgm:adj idx="1" val="0.1"/>
                    </dgm:adjLst>
                  </dgm:shape>
                  <dgm:presOf axis="ch des" ptType="node node" st="2 1" cnt="1 0"/>
                  <dgm:constrLst/>
                  <dgm:ruleLst/>
                </dgm:layoutNode>
                <dgm:layoutNode name="child2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2" hideGeom="1">
                    <dgm:adjLst>
                      <dgm:adj idx="1" val="0.1"/>
                    </dgm:adjLst>
                  </dgm:shape>
                  <dgm:presOf axis="ch des" ptType="node node" st="2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16"/>
          </dgm:choose>
          <dgm:choose name="Name17">
            <dgm:if name="Name18" axis="ch ch" ptType="node node" st="3 1" cnt="1 0" func="cnt" op="gte" val="1">
              <dgm:layoutNode name="child3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19">
                  <dgm:if name="Name20" func="var" arg="dir" op="equ" val="norm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r" for="ch" forName="child3" refType="w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r" for="ch" forName="child3Text" refType="w"/>
                    </dgm:constrLst>
                  </dgm:if>
                  <dgm:else name="Name21">
                    <dgm:constrLst>
                      <dgm:constr type="w" for="ch" forName="child3" refType="w"/>
                      <dgm:constr type="h" for="ch" forName="child3" refType="h"/>
                      <dgm:constr type="b" for="ch" forName="child3" refType="h"/>
                      <dgm:constr type="l" for="ch" forName="child3"/>
                      <dgm:constr type="w" for="ch" forName="child3Text" refType="w" fact="0.7"/>
                      <dgm:constr type="h" for="ch" forName="child3Text" refType="h" fact="0.75"/>
                      <dgm:constr type="b" for="ch" forName="child3Text" refType="h"/>
                      <dgm:constr type="l" for="ch" forName="child3Text"/>
                    </dgm:constrLst>
                  </dgm:else>
                </dgm:choose>
                <dgm:ruleLst/>
                <dgm:layoutNode name="child3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3 1" cnt="1 0"/>
                  <dgm:constrLst/>
                  <dgm:ruleLst/>
                </dgm:layoutNode>
                <dgm:layoutNode name="child3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3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2"/>
          </dgm:choose>
          <dgm:choose name="Name23">
            <dgm:if name="Name24" axis="ch ch" ptType="node node" st="4 1" cnt="1 0" func="cnt" op="gte" val="1">
              <dgm:layoutNode name="child4group">
                <dgm:alg type="composite">
                  <dgm:param type="horzAlign" val="none"/>
                  <dgm:param type="vertAlign" val="none"/>
                </dgm:alg>
                <dgm:shape xmlns:r="http://schemas.openxmlformats.org/officeDocument/2006/relationships" r:blip="">
                  <dgm:adjLst/>
                </dgm:shape>
                <dgm:presOf/>
                <dgm:choose name="Name25">
                  <dgm:if name="Name26" func="var" arg="dir" op="equ" val="norm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l" for="ch" forName="child4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l" for="ch" forName="child4Text"/>
                    </dgm:constrLst>
                  </dgm:if>
                  <dgm:else name="Name27">
                    <dgm:constrLst>
                      <dgm:constr type="w" for="ch" forName="child4" refType="w"/>
                      <dgm:constr type="h" for="ch" forName="child4" refType="h"/>
                      <dgm:constr type="b" for="ch" forName="child4" refType="h"/>
                      <dgm:constr type="r" for="ch" forName="child4" refType="w"/>
                      <dgm:constr type="w" for="ch" forName="child4Text" refType="w" fact="0.7"/>
                      <dgm:constr type="h" for="ch" forName="child4Text" refType="h" fact="0.75"/>
                      <dgm:constr type="b" for="ch" forName="child4Text" refType="h"/>
                      <dgm:constr type="r" for="ch" forName="child4Text" refType="w"/>
                    </dgm:constrLst>
                  </dgm:else>
                </dgm:choose>
                <dgm:ruleLst/>
                <dgm:layoutNode name="child4" styleLbl="bgAcc1">
                  <dgm:alg type="sp"/>
                  <dgm:shape xmlns:r="http://schemas.openxmlformats.org/officeDocument/2006/relationships" type="roundRect" r:blip="" zOrderOff="-4">
                    <dgm:adjLst>
                      <dgm:adj idx="1" val="0.1"/>
                    </dgm:adjLst>
                  </dgm:shape>
                  <dgm:presOf axis="ch des" ptType="node node" st="4 1" cnt="1 0"/>
                  <dgm:constrLst/>
                  <dgm:ruleLst/>
                </dgm:layoutNode>
                <dgm:layoutNode name="child4Text" styleLbl="bgAcc1">
                  <dgm:varLst>
                    <dgm:bulletEnabled val="1"/>
                  </dgm:varLst>
                  <dgm:alg type="tx">
                    <dgm:param type="stBulletLvl" val="1"/>
                  </dgm:alg>
                  <dgm:shape xmlns:r="http://schemas.openxmlformats.org/officeDocument/2006/relationships" type="roundRect" r:blip="" zOrderOff="-4" hideGeom="1">
                    <dgm:adjLst>
                      <dgm:adj idx="1" val="0.1"/>
                    </dgm:adjLst>
                  </dgm:shape>
                  <dgm:presOf axis="ch des" ptType="node node" st="4 1" cnt="1 0"/>
                  <dgm:constrLst>
                    <dgm:constr type="tMarg" refType="primFontSz" fact="0.3"/>
                    <dgm:constr type="bMarg" refType="primFontSz" fact="0.3"/>
                    <dgm:constr type="lMarg" refType="primFontSz" fact="0.3"/>
                    <dgm:constr type="rMarg" refType="primFontSz" fact="0.3"/>
                  </dgm:constrLst>
                  <dgm:ruleLst>
                    <dgm:rule type="primFontSz" val="5" fact="NaN" max="NaN"/>
                  </dgm:ruleLst>
                </dgm:layoutNode>
              </dgm:layoutNode>
            </dgm:if>
            <dgm:else name="Name28"/>
          </dgm:choose>
          <dgm:layoutNode name="child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ircle">
          <dgm:alg type="composite">
            <dgm:param type="ar" val="1"/>
          </dgm:alg>
          <dgm:shape xmlns:r="http://schemas.openxmlformats.org/officeDocument/2006/relationships" r:blip="">
            <dgm:adjLst/>
          </dgm:shape>
          <dgm:presOf/>
          <dgm:choose name="Name29">
            <dgm:if name="Name30" func="var" arg="dir" op="equ" val="norm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r" for="ch" forName="quadrant1" refType="w" fact="0.5"/>
                <dgm:constr type="rOff" for="ch" forName="quadrant1" refType="w" fact="-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l" for="ch" forName="quadrant2" refType="w" fact="0.5"/>
                <dgm:constr type="lOff" for="ch" forName="quadrant2" refType="w" fact="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l" for="ch" forName="quadrant3" refType="w" fact="0.5"/>
                <dgm:constr type="lOff" for="ch" forName="quadrant3" refType="w" fact="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r" for="ch" forName="quadrant4" refType="w" fact="0.5"/>
                <dgm:constr type="rOff" for="ch" forName="quadrant4" refType="w" fact="-0.01"/>
              </dgm:constrLst>
            </dgm:if>
            <dgm:else name="Name31">
              <dgm:constrLst>
                <dgm:constr type="primFontSz" for="ch" ptType="node" op="equ" val="65"/>
                <dgm:constr type="w" for="ch" forName="quadrant1" refType="w" fact="0.433"/>
                <dgm:constr type="h" for="ch" forName="quadrant1" refType="h" fact="0.433"/>
                <dgm:constr type="b" for="ch" forName="quadrant1" refType="h" fact="0.5"/>
                <dgm:constr type="bOff" for="ch" forName="quadrant1" refType="h" fact="-0.01"/>
                <dgm:constr type="l" for="ch" forName="quadrant1" refType="w" fact="0.5"/>
                <dgm:constr type="lOff" for="ch" forName="quadrant1" refType="w" fact="0.01"/>
                <dgm:constr type="w" for="ch" forName="quadrant2" refType="w" fact="0.433"/>
                <dgm:constr type="h" for="ch" forName="quadrant2" refType="h" fact="0.433"/>
                <dgm:constr type="b" for="ch" forName="quadrant2" refType="h" fact="0.5"/>
                <dgm:constr type="bOff" for="ch" forName="quadrant2" refType="h" fact="-0.01"/>
                <dgm:constr type="r" for="ch" forName="quadrant2" refType="w" fact="0.5"/>
                <dgm:constr type="rOff" for="ch" forName="quadrant2" refType="w" fact="-0.01"/>
                <dgm:constr type="w" for="ch" forName="quadrant3" refType="w" fact="0.433"/>
                <dgm:constr type="h" for="ch" forName="quadrant3" refType="h" fact="0.433"/>
                <dgm:constr type="t" for="ch" forName="quadrant3" refType="h" fact="0.5"/>
                <dgm:constr type="tOff" for="ch" forName="quadrant3" refType="h" fact="0.01"/>
                <dgm:constr type="r" for="ch" forName="quadrant3" refType="w" fact="0.5"/>
                <dgm:constr type="rOff" for="ch" forName="quadrant3" refType="w" fact="-0.01"/>
                <dgm:constr type="w" for="ch" forName="quadrant4" refType="w" fact="0.433"/>
                <dgm:constr type="h" for="ch" forName="quadrant4" refType="h" fact="0.433"/>
                <dgm:constr type="t" for="ch" forName="quadrant4" refType="h" fact="0.5"/>
                <dgm:constr type="tOff" for="ch" forName="quadrant4" refType="h" fact="0.01"/>
                <dgm:constr type="l" for="ch" forName="quadrant4" refType="w" fact="0.5"/>
                <dgm:constr type="lOff" for="ch" forName="quadrant4" refType="w" fact="0.01"/>
              </dgm:constrLst>
            </dgm:else>
          </dgm:choose>
          <dgm:ruleLst/>
          <dgm:layoutNode name="quadrant1" styleLbl="node1">
            <dgm:varLst>
              <dgm:chMax val="1"/>
              <dgm:bulletEnabled val="1"/>
            </dgm:varLst>
            <dgm:alg type="tx"/>
            <dgm:choose name="Name32">
              <dgm:if name="Name33" func="var" arg="dir" op="equ" val="norm">
                <dgm:shape xmlns:r="http://schemas.openxmlformats.org/officeDocument/2006/relationships" type="pieWedge" r:blip="">
                  <dgm:adjLst/>
                </dgm:shape>
              </dgm:if>
              <dgm:else name="Name34">
                <dgm:shape xmlns:r="http://schemas.openxmlformats.org/officeDocument/2006/relationships" rot="90" type="pieWedge" r:blip="">
                  <dgm:adjLst/>
                </dgm:shape>
              </dgm:else>
            </dgm:choose>
            <dgm:presOf axis="ch" ptType="node" cnt="1"/>
            <dgm:constrLst/>
            <dgm:ruleLst>
              <dgm:rule type="primFontSz" val="5" fact="NaN" max="NaN"/>
            </dgm:ruleLst>
          </dgm:layoutNode>
          <dgm:layoutNode name="quadrant2" styleLbl="node1">
            <dgm:varLst>
              <dgm:chMax val="1"/>
              <dgm:bulletEnabled val="1"/>
            </dgm:varLst>
            <dgm:alg type="tx"/>
            <dgm:choose name="Name35">
              <dgm:if name="Name36" func="var" arg="dir" op="equ" val="norm">
                <dgm:shape xmlns:r="http://schemas.openxmlformats.org/officeDocument/2006/relationships" rot="90" type="pieWedge" r:blip="">
                  <dgm:adjLst/>
                </dgm:shape>
              </dgm:if>
              <dgm:else name="Name37">
                <dgm:shape xmlns:r="http://schemas.openxmlformats.org/officeDocument/2006/relationships" type="pieWedge" r:blip="">
                  <dgm:adjLst/>
                </dgm:shape>
              </dgm:else>
            </dgm:choose>
            <dgm:presOf axis="ch" ptType="node" st="2" cnt="1"/>
            <dgm:constrLst/>
            <dgm:ruleLst>
              <dgm:rule type="primFontSz" val="5" fact="NaN" max="NaN"/>
            </dgm:ruleLst>
          </dgm:layoutNode>
          <dgm:layoutNode name="quadrant3" styleLbl="node1">
            <dgm:varLst>
              <dgm:chMax val="1"/>
              <dgm:bulletEnabled val="1"/>
            </dgm:varLst>
            <dgm:alg type="tx"/>
            <dgm:choose name="Name38">
              <dgm:if name="Name39" func="var" arg="dir" op="equ" val="norm">
                <dgm:shape xmlns:r="http://schemas.openxmlformats.org/officeDocument/2006/relationships" rot="180" type="pieWedge" r:blip="">
                  <dgm:adjLst/>
                </dgm:shape>
              </dgm:if>
              <dgm:else name="Name40">
                <dgm:shape xmlns:r="http://schemas.openxmlformats.org/officeDocument/2006/relationships" rot="270" type="pieWedge" r:blip="">
                  <dgm:adjLst/>
                </dgm:shape>
              </dgm:else>
            </dgm:choose>
            <dgm:presOf axis="ch" ptType="node" st="3" cnt="1"/>
            <dgm:constrLst/>
            <dgm:ruleLst>
              <dgm:rule type="primFontSz" val="5" fact="NaN" max="NaN"/>
            </dgm:ruleLst>
          </dgm:layoutNode>
          <dgm:layoutNode name="quadrant4" styleLbl="node1">
            <dgm:varLst>
              <dgm:chMax val="1"/>
              <dgm:bulletEnabled val="1"/>
            </dgm:varLst>
            <dgm:alg type="tx"/>
            <dgm:choose name="Name41">
              <dgm:if name="Name42" func="var" arg="dir" op="equ" val="norm">
                <dgm:shape xmlns:r="http://schemas.openxmlformats.org/officeDocument/2006/relationships" rot="270" type="pieWedge" r:blip="">
                  <dgm:adjLst/>
                </dgm:shape>
              </dgm:if>
              <dgm:else name="Name43">
                <dgm:shape xmlns:r="http://schemas.openxmlformats.org/officeDocument/2006/relationships" rot="180" type="pieWedge" r:blip="">
                  <dgm:adjLst/>
                </dgm:shape>
              </dgm:else>
            </dgm:choose>
            <dgm:presOf axis="ch" ptType="node" st="4" cnt="1"/>
            <dgm:constrLst/>
            <dgm:ruleLst>
              <dgm:rule type="primFontSz" val="5" fact="NaN" max="NaN"/>
            </dgm:ruleLst>
          </dgm:layoutNode>
          <dgm:layoutNode name="quadrantPlaceholder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layoutNode>
        <dgm:layoutNode name="center1" styleLbl="fgShp">
          <dgm:alg type="sp"/>
          <dgm:choose name="Name44">
            <dgm:if name="Name45" func="var" arg="dir" op="equ" val="norm">
              <dgm:shape xmlns:r="http://schemas.openxmlformats.org/officeDocument/2006/relationships" type="circularArrow" r:blip="" zOrderOff="16">
                <dgm:adjLst/>
              </dgm:shape>
            </dgm:if>
            <dgm:else name="Name46">
              <dgm:shape xmlns:r="http://schemas.openxmlformats.org/officeDocument/2006/relationships" rot="180" type="leftCircularArrow" r:blip="" zOrderOff="16">
                <dgm:adjLst/>
              </dgm:shape>
            </dgm:else>
          </dgm:choose>
          <dgm:presOf/>
          <dgm:constrLst/>
          <dgm:ruleLst/>
        </dgm:layoutNode>
        <dgm:layoutNode name="center2" styleLbl="fgShp">
          <dgm:alg type="sp"/>
          <dgm:choose name="Name47">
            <dgm:if name="Name48" func="var" arg="dir" op="equ" val="norm">
              <dgm:shape xmlns:r="http://schemas.openxmlformats.org/officeDocument/2006/relationships" rot="180" type="circularArrow" r:blip="" zOrderOff="16">
                <dgm:adjLst/>
              </dgm:shape>
            </dgm:if>
            <dgm:else name="Name49">
              <dgm:shape xmlns:r="http://schemas.openxmlformats.org/officeDocument/2006/relationships" type="leftCircularArrow" r:blip="" zOrderOff="16">
                <dgm:adjLst/>
              </dgm:shape>
            </dgm:else>
          </dgm:choose>
          <dgm:presOf/>
          <dgm:constrLst/>
          <dgm:ruleLst/>
        </dgm:layoutNode>
      </dgm:if>
      <dgm:else name="Name50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14EE1BB-9C14-45A8-AE8E-BDFE05C7434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9B39A0-41A8-46FD-B63C-2ED2B636DDA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036BBA-69BB-4759-AE3A-1709D7839D1C}" type="datetimeFigureOut">
              <a:rPr lang="en-ZA" smtClean="0"/>
              <a:t>2024/05/08</a:t>
            </a:fld>
            <a:endParaRPr lang="en-Z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868A843-6889-4DCF-8A65-93659054062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6CFC8C6-1A62-4D17-A4AE-97F3CBEBE7C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F35B8-14A6-4F46-A74A-32CB809E849E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38913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1F35C-427C-4B15-AC6E-6A864FFA4742}" type="datetimeFigureOut">
              <a:rPr lang="en-ZA" smtClean="0"/>
              <a:t>2024/05/08</a:t>
            </a:fld>
            <a:endParaRPr lang="en-Z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Z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46245E4-6C03-484E-9AC0-BA9896531249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136336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if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in(Number)(Pictur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322" y="5802014"/>
            <a:ext cx="2592289" cy="863364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66FA407-34E7-4717-985F-0C9FBBB88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30422" y="4941168"/>
            <a:ext cx="667302" cy="3570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9E25A-9A0F-4A1E-B81E-2CE7DE58EE2E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37CB76F2-610C-4038-8095-05138A7EC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8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9275010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927648" y="1196752"/>
            <a:ext cx="65815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sz="8000" b="1" dirty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138171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927648" y="1052736"/>
            <a:ext cx="65815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sz="8000" b="1" dirty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23581770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2927648" y="1052736"/>
            <a:ext cx="658157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ZA" sz="8000" b="1" dirty="0"/>
              <a:t>THANK YOU </a:t>
            </a:r>
          </a:p>
        </p:txBody>
      </p:sp>
    </p:spTree>
    <p:extLst>
      <p:ext uri="{BB962C8B-B14F-4D97-AF65-F5344CB8AC3E}">
        <p14:creationId xmlns:p14="http://schemas.microsoft.com/office/powerpoint/2010/main" val="42568934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in(Thank you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84" y="5763543"/>
            <a:ext cx="2592289" cy="863364"/>
          </a:xfrm>
          <a:prstGeom prst="rect">
            <a:avLst/>
          </a:prstGeom>
        </p:spPr>
      </p:pic>
      <p:sp>
        <p:nvSpPr>
          <p:cNvPr id="2" name="Rectangle 1"/>
          <p:cNvSpPr/>
          <p:nvPr userDrawn="1"/>
        </p:nvSpPr>
        <p:spPr>
          <a:xfrm>
            <a:off x="0" y="2420888"/>
            <a:ext cx="9912424" cy="1728192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7200" dirty="0"/>
              <a:t>THANK YOU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67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85067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ding(No_Numb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AAA5176-2DEC-40AD-A148-739E8DAC20AC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6093845"/>
            <a:ext cx="1944216" cy="647523"/>
          </a:xfrm>
          <a:prstGeom prst="rect">
            <a:avLst/>
          </a:prstGeom>
        </p:spPr>
      </p:pic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976320" y="5402511"/>
            <a:ext cx="2844800" cy="365125"/>
          </a:xfrm>
          <a:prstGeom prst="rect">
            <a:avLst/>
          </a:prstGeom>
        </p:spPr>
        <p:txBody>
          <a:bodyPr/>
          <a:lstStyle/>
          <a:p>
            <a:fld id="{75DB6934-FAC2-41EE-84B2-6768B514F698}" type="slidenum">
              <a:rPr lang="en-ZA" smtClean="0"/>
              <a:t>‹#›</a:t>
            </a:fld>
            <a:endParaRPr lang="en-ZA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67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37CB76F2-610C-4038-8095-05138A7ECE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58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17506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ding ( No_Number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Placeholder 2"/>
          <p:cNvSpPr>
            <a:spLocks noGrp="1"/>
          </p:cNvSpPr>
          <p:nvPr>
            <p:ph idx="1"/>
          </p:nvPr>
        </p:nvSpPr>
        <p:spPr>
          <a:xfrm>
            <a:off x="838200" y="2276872"/>
            <a:ext cx="10515600" cy="3115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67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2" name="Slide Number Placeholder 6">
            <a:extLst>
              <a:ext uri="{FF2B5EF4-FFF2-40B4-BE49-F238E27FC236}">
                <a16:creationId xmlns:a16="http://schemas.microsoft.com/office/drawing/2014/main" id="{04DD7E83-9903-0211-70F9-246384EC0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976320" y="5402511"/>
            <a:ext cx="2844800" cy="365125"/>
          </a:xfrm>
          <a:prstGeom prst="rect">
            <a:avLst/>
          </a:prstGeom>
        </p:spPr>
        <p:txBody>
          <a:bodyPr/>
          <a:lstStyle/>
          <a:p>
            <a:fld id="{75DB6934-FAC2-41EE-84B2-6768B514F698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989468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randing(Date&amp;Numb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67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9F803-E991-478C-B603-ED667C804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E25A-9A0F-4A1E-B81E-2CE7DE58EE2E}" type="slidenum">
              <a:rPr lang="en-ZA" smtClean="0"/>
              <a:t>‹#›</a:t>
            </a:fld>
            <a:endParaRPr lang="en-ZA"/>
          </a:p>
        </p:txBody>
      </p:sp>
      <p:sp>
        <p:nvSpPr>
          <p:cNvPr id="8" name="Text Placeholder 2"/>
          <p:cNvSpPr>
            <a:spLocks noGrp="1"/>
          </p:cNvSpPr>
          <p:nvPr>
            <p:ph idx="1"/>
          </p:nvPr>
        </p:nvSpPr>
        <p:spPr>
          <a:xfrm>
            <a:off x="839416" y="2276872"/>
            <a:ext cx="10442376" cy="311554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4240427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randing(Date&amp;Number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A9F803-E991-478C-B603-ED667C804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207772"/>
            <a:ext cx="667302" cy="357092"/>
          </a:xfrm>
        </p:spPr>
        <p:txBody>
          <a:bodyPr/>
          <a:lstStyle/>
          <a:p>
            <a:fld id="{2DC9E25A-9A0F-4A1E-B81E-2CE7DE58EE2E}" type="slidenum">
              <a:rPr lang="en-ZA" smtClean="0"/>
              <a:t>‹#›</a:t>
            </a:fld>
            <a:endParaRPr lang="en-ZA"/>
          </a:p>
        </p:txBody>
      </p:sp>
      <p:pic>
        <p:nvPicPr>
          <p:cNvPr id="6" name="Picture 12" descr="Image result for sign language words">
            <a:extLst>
              <a:ext uri="{FF2B5EF4-FFF2-40B4-BE49-F238E27FC236}">
                <a16:creationId xmlns:a16="http://schemas.microsoft.com/office/drawing/2014/main" id="{6DEF32CB-7294-F889-C49F-5AFB5202FE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57660" y="2348880"/>
            <a:ext cx="2855640" cy="285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C:\Users\mvubu\AppData\Local\Microsoft\Windows\Temporary Internet Files\Content.Outlook\HJBTH7OY\hands.jpg">
            <a:extLst>
              <a:ext uri="{FF2B5EF4-FFF2-40B4-BE49-F238E27FC236}">
                <a16:creationId xmlns:a16="http://schemas.microsoft.com/office/drawing/2014/main" id="{AEB99D45-05BC-F09D-EE6E-1B07C9CB9285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5640" y="2348880"/>
            <a:ext cx="4896544" cy="1556792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Text Placeholder 2"/>
          <p:cNvSpPr>
            <a:spLocks noGrp="1"/>
          </p:cNvSpPr>
          <p:nvPr>
            <p:ph idx="1"/>
          </p:nvPr>
        </p:nvSpPr>
        <p:spPr>
          <a:xfrm>
            <a:off x="824781" y="2221719"/>
            <a:ext cx="10534683" cy="33679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6712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3743294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ocked Header with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2FB3C2-3A40-4358-88CE-D32E1C9E6F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177254" y="281244"/>
            <a:ext cx="667302" cy="357092"/>
          </a:xfrm>
        </p:spPr>
        <p:txBody>
          <a:bodyPr/>
          <a:lstStyle>
            <a:lvl1pPr>
              <a:defRPr sz="2800"/>
            </a:lvl1pPr>
          </a:lstStyle>
          <a:p>
            <a:fld id="{2DC9E25A-9A0F-4A1E-B81E-2CE7DE58EE2E}" type="slidenum">
              <a:rPr lang="en-ZA" smtClean="0"/>
              <a:pPr/>
              <a:t>‹#›</a:t>
            </a:fld>
            <a:endParaRPr lang="en-ZA" dirty="0"/>
          </a:p>
        </p:txBody>
      </p:sp>
      <p:sp>
        <p:nvSpPr>
          <p:cNvPr id="5" name="Rectangle 4"/>
          <p:cNvSpPr/>
          <p:nvPr userDrawn="1"/>
        </p:nvSpPr>
        <p:spPr>
          <a:xfrm>
            <a:off x="-96688" y="-99392"/>
            <a:ext cx="10945216" cy="1008112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882603" y="-133155"/>
            <a:ext cx="8093717" cy="1185891"/>
          </a:xfrm>
        </p:spPr>
        <p:txBody>
          <a:bodyPr/>
          <a:lstStyle>
            <a:lvl1pPr>
              <a:defRPr b="1"/>
            </a:lvl1pPr>
          </a:lstStyle>
          <a:p>
            <a:r>
              <a:rPr lang="en-US" dirty="0"/>
              <a:t>Click to edit Master title style</a:t>
            </a:r>
            <a:endParaRPr lang="en-ZA" dirty="0"/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13C17CB7-276D-4E0E-88D0-664ABB5251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5063" y="1268760"/>
            <a:ext cx="10272191" cy="417646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923826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E88791-CF95-A236-D56E-B7249A1294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957A4C-D8D0-43D8-B432-EA4719C2E05F}" type="datetimeFigureOut">
              <a:rPr lang="en-ZA" smtClean="0"/>
              <a:t>2024/05/08</a:t>
            </a:fld>
            <a:endParaRPr lang="en-Z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CECDBB-467E-D79B-934C-CEA8733DC7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1ACD84-B30D-9D0A-E743-FCC6DF1A67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832AD4A-226D-46FB-8471-97CDF8B5A1E6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012215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1825FF-C1BF-4A51-B265-71C84E2F09FD}" type="datetimeFigureOut">
              <a:rPr lang="en-ZA" smtClean="0"/>
              <a:t>2024/05/08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Text Placeholder 2"/>
          <p:cNvSpPr>
            <a:spLocks noGrp="1"/>
          </p:cNvSpPr>
          <p:nvPr>
            <p:ph idx="12"/>
          </p:nvPr>
        </p:nvSpPr>
        <p:spPr>
          <a:xfrm>
            <a:off x="838200" y="18503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14656944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7" Type="http://schemas.openxmlformats.org/officeDocument/2006/relationships/image" Target="../media/image4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tiff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tiff"/><Relationship Id="rId3" Type="http://schemas.openxmlformats.org/officeDocument/2006/relationships/slideLayout" Target="../slideLayouts/slideLayout5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5" Type="http://schemas.openxmlformats.org/officeDocument/2006/relationships/slideLayout" Target="../slideLayouts/slideLayout7.xml"/><Relationship Id="rId10" Type="http://schemas.openxmlformats.org/officeDocument/2006/relationships/image" Target="../media/image6.jpeg"/><Relationship Id="rId4" Type="http://schemas.openxmlformats.org/officeDocument/2006/relationships/slideLayout" Target="../slideLayouts/slideLayout6.xml"/><Relationship Id="rId9" Type="http://schemas.openxmlformats.org/officeDocument/2006/relationships/image" Target="../media/image3.jpg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9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10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1.xml"/><Relationship Id="rId6" Type="http://schemas.openxmlformats.org/officeDocument/2006/relationships/image" Target="../media/image5.tiff"/><Relationship Id="rId5" Type="http://schemas.openxmlformats.org/officeDocument/2006/relationships/image" Target="../media/image9.jpeg"/><Relationship Id="rId4" Type="http://schemas.openxmlformats.org/officeDocument/2006/relationships/image" Target="../media/image3.jpg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8.jpeg"/><Relationship Id="rId5" Type="http://schemas.openxmlformats.org/officeDocument/2006/relationships/image" Target="../media/image5.tiff"/><Relationship Id="rId4" Type="http://schemas.openxmlformats.org/officeDocument/2006/relationships/image" Target="../media/image10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3556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801C7093-EBC6-42FD-A963-A0AF1A069F5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237" r="37465" b="21862"/>
          <a:stretch/>
        </p:blipFill>
        <p:spPr>
          <a:xfrm>
            <a:off x="0" y="0"/>
            <a:ext cx="12192000" cy="5517232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384" y="5763543"/>
            <a:ext cx="2592289" cy="863364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C986C154-46A1-B535-9006-649D2A63780D}"/>
              </a:ext>
            </a:extLst>
          </p:cNvPr>
          <p:cNvSpPr txBox="1"/>
          <p:nvPr userDrawn="1"/>
        </p:nvSpPr>
        <p:spPr>
          <a:xfrm>
            <a:off x="3431704" y="5902837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600" b="1" dirty="0"/>
              <a:t>“Growing South Africa together for a </a:t>
            </a:r>
          </a:p>
          <a:p>
            <a:pPr algn="ctr"/>
            <a:r>
              <a:rPr lang="en-ZA" sz="1600" b="1" dirty="0"/>
              <a:t>capable and ethical Public Service”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E99BD33-6F19-ADAF-E061-E0577B3C8175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54659" y="5814522"/>
            <a:ext cx="807751" cy="710821"/>
          </a:xfrm>
          <a:prstGeom prst="rect">
            <a:avLst/>
          </a:prstGeom>
        </p:spPr>
      </p:pic>
      <p:pic>
        <p:nvPicPr>
          <p:cNvPr id="6" name="Picture 5" descr="A logo with a flag and numbers&#10;&#10;Description automatically generated">
            <a:extLst>
              <a:ext uri="{FF2B5EF4-FFF2-40B4-BE49-F238E27FC236}">
                <a16:creationId xmlns:a16="http://schemas.microsoft.com/office/drawing/2014/main" id="{C1C58C01-84E5-3675-5036-F54EC3B70287}"/>
              </a:ext>
            </a:extLst>
          </p:cNvPr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05534" y="5814523"/>
            <a:ext cx="1208646" cy="7736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021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7" r:id="rId2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2C60031-CDBD-41E1-8E62-7350F32C7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CB76F2-610C-4038-8095-05138A7ECE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5855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66FA407-34E7-4717-985F-0C9FBBB88A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59464" y="167989"/>
            <a:ext cx="667302" cy="35709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C9E25A-9A0F-4A1E-B81E-2CE7DE58EE2E}" type="slidenum">
              <a:rPr lang="en-ZA" smtClean="0"/>
              <a:pPr/>
              <a:t>‹#›</a:t>
            </a:fld>
            <a:endParaRPr lang="en-ZA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DAAA5176-2DEC-40AD-A148-739E8DAC20AC}"/>
              </a:ext>
            </a:extLst>
          </p:cNvPr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376" y="6093845"/>
            <a:ext cx="1944216" cy="647523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4585E11D-214A-45F4-B48E-29EE9A414F15}"/>
              </a:ext>
            </a:extLst>
          </p:cNvPr>
          <p:cNvSpPr/>
          <p:nvPr userDrawn="1"/>
        </p:nvSpPr>
        <p:spPr>
          <a:xfrm flipV="1">
            <a:off x="0" y="5903561"/>
            <a:ext cx="12192000" cy="45719"/>
          </a:xfrm>
          <a:prstGeom prst="rect">
            <a:avLst/>
          </a:prstGeom>
          <a:solidFill>
            <a:srgbClr val="007434"/>
          </a:solidFill>
          <a:ln>
            <a:solidFill>
              <a:srgbClr val="00743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ZA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0DEDCB3-B30F-4DE2-9564-B0BD267DDA7E}"/>
              </a:ext>
            </a:extLst>
          </p:cNvPr>
          <p:cNvSpPr txBox="1"/>
          <p:nvPr userDrawn="1"/>
        </p:nvSpPr>
        <p:spPr>
          <a:xfrm>
            <a:off x="3217640" y="6124108"/>
            <a:ext cx="432048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ZA" sz="1600" b="1" dirty="0"/>
              <a:t>“Growing South Africa together for a </a:t>
            </a:r>
          </a:p>
          <a:p>
            <a:pPr algn="ctr"/>
            <a:r>
              <a:rPr lang="en-ZA" sz="1600" b="1" dirty="0"/>
              <a:t>capable and ethical Public Service”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3E6480DD-3458-4E6D-9F65-E7628B16F5DA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16280" y="6061359"/>
            <a:ext cx="676082" cy="594952"/>
          </a:xfrm>
          <a:prstGeom prst="rect">
            <a:avLst/>
          </a:prstGeom>
        </p:spPr>
      </p:pic>
      <p:pic>
        <p:nvPicPr>
          <p:cNvPr id="16" name="Picture 15" descr="A logo with a flag and numbers&#10;&#10;Description automatically generated">
            <a:extLst>
              <a:ext uri="{FF2B5EF4-FFF2-40B4-BE49-F238E27FC236}">
                <a16:creationId xmlns:a16="http://schemas.microsoft.com/office/drawing/2014/main" id="{4211F27D-0545-B074-2F54-4813526A9108}"/>
              </a:ext>
            </a:extLst>
          </p:cNvPr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32504" y="6061359"/>
            <a:ext cx="1011627" cy="6475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12833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7" r:id="rId3"/>
    <p:sldLayoutId id="2147483690" r:id="rId4"/>
    <p:sldLayoutId id="2147483668" r:id="rId5"/>
    <p:sldLayoutId id="2147483700" r:id="rId6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Z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Z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1825FF-C1BF-4A51-B265-71C84E2F09FD}" type="datetimeFigureOut">
              <a:rPr lang="en-ZA" smtClean="0"/>
              <a:t>2024/05/08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7" name="Slide Number Placeholder 5"/>
          <p:cNvSpPr txBox="1">
            <a:spLocks/>
          </p:cNvSpPr>
          <p:nvPr userDrawn="1"/>
        </p:nvSpPr>
        <p:spPr>
          <a:xfrm>
            <a:off x="11348557" y="328525"/>
            <a:ext cx="5817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2EC2039-F758-4ADF-BCE7-B5D2A1D2E6B8}" type="slidenum">
              <a:rPr lang="en-ZA" smtClean="0"/>
              <a:pPr/>
              <a:t>‹#›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820903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48528" y="6356350"/>
            <a:ext cx="505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10AC1-35EF-4A9F-B9C9-C8E9C7EA016B}" type="slidenum">
              <a:rPr lang="en-ZA" smtClean="0"/>
              <a:t>‹#›</a:t>
            </a:fld>
            <a:endParaRPr lang="en-ZA"/>
          </a:p>
        </p:txBody>
      </p:sp>
      <p:pic>
        <p:nvPicPr>
          <p:cNvPr id="7" name="Picture 6" descr="C:\Users\mvubu\AppData\Local\Microsoft\Windows\Temporary Internet Files\Content.Outlook\HJBTH7OY\hands.jpg">
            <a:extLst>
              <a:ext uri="{FF2B5EF4-FFF2-40B4-BE49-F238E27FC236}">
                <a16:creationId xmlns:a16="http://schemas.microsoft.com/office/drawing/2014/main" id="{AEB99D45-05BC-F09D-EE6E-1B07C9CB9285}"/>
              </a:ext>
            </a:extLst>
          </p:cNvPr>
          <p:cNvPicPr/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9736" y="2636912"/>
            <a:ext cx="4896544" cy="15567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696980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48528" y="6356350"/>
            <a:ext cx="505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10AC1-35EF-4A9F-B9C9-C8E9C7EA016B}" type="slidenum">
              <a:rPr lang="en-ZA" smtClean="0"/>
              <a:t>‹#›</a:t>
            </a:fld>
            <a:endParaRPr lang="en-ZA"/>
          </a:p>
        </p:txBody>
      </p:sp>
      <p:pic>
        <p:nvPicPr>
          <p:cNvPr id="4" name="Picture 12" descr="Image result for sign language words">
            <a:extLst>
              <a:ext uri="{FF2B5EF4-FFF2-40B4-BE49-F238E27FC236}">
                <a16:creationId xmlns:a16="http://schemas.microsoft.com/office/drawing/2014/main" id="{6DEF32CB-7294-F889-C49F-5AFB5202FEC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3832" y="1412776"/>
            <a:ext cx="2855640" cy="28556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6FB5CCE3-BE22-4366-BCF1-27C474690D89}"/>
              </a:ext>
            </a:extLst>
          </p:cNvPr>
          <p:cNvSpPr txBox="1">
            <a:spLocks/>
          </p:cNvSpPr>
          <p:nvPr userDrawn="1"/>
        </p:nvSpPr>
        <p:spPr>
          <a:xfrm>
            <a:off x="838200" y="836712"/>
            <a:ext cx="10515600" cy="1325563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Master title style</a:t>
            </a:r>
            <a:endParaRPr lang="en-ZA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0B0A1B-E531-8EF3-94B9-3A595323AAF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969" y="5313238"/>
            <a:ext cx="962475" cy="846978"/>
          </a:xfrm>
          <a:prstGeom prst="rect">
            <a:avLst/>
          </a:prstGeom>
        </p:spPr>
      </p:pic>
      <p:pic>
        <p:nvPicPr>
          <p:cNvPr id="7" name="Picture 6" descr="A logo with a flag and numbers&#10;&#10;Description automatically generated">
            <a:extLst>
              <a:ext uri="{FF2B5EF4-FFF2-40B4-BE49-F238E27FC236}">
                <a16:creationId xmlns:a16="http://schemas.microsoft.com/office/drawing/2014/main" id="{3DCD8EEA-CC4C-CDDF-ECDF-E2A56597215C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103" y="5313238"/>
            <a:ext cx="1440161" cy="9218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606AF4B-00F2-8404-6AB0-C758332A6AF3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396" y="5301208"/>
            <a:ext cx="2767805" cy="921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08667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48528" y="6356350"/>
            <a:ext cx="5052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C10AC1-35EF-4A9F-B9C9-C8E9C7EA016B}" type="slidenum">
              <a:rPr lang="en-ZA" smtClean="0"/>
              <a:t>‹#›</a:t>
            </a:fld>
            <a:endParaRPr lang="en-ZA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0B0A1B-E531-8EF3-94B9-3A595323AA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0969" y="5313238"/>
            <a:ext cx="962475" cy="846978"/>
          </a:xfrm>
          <a:prstGeom prst="rect">
            <a:avLst/>
          </a:prstGeom>
        </p:spPr>
      </p:pic>
      <p:pic>
        <p:nvPicPr>
          <p:cNvPr id="7" name="Picture 6" descr="A logo with a flag and numbers&#10;&#10;Description automatically generated">
            <a:extLst>
              <a:ext uri="{FF2B5EF4-FFF2-40B4-BE49-F238E27FC236}">
                <a16:creationId xmlns:a16="http://schemas.microsoft.com/office/drawing/2014/main" id="{3DCD8EEA-CC4C-CDDF-ECDF-E2A56597215C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41103" y="5313238"/>
            <a:ext cx="1440161" cy="92182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C606AF4B-00F2-8404-6AB0-C758332A6AF3}"/>
              </a:ext>
            </a:extLst>
          </p:cNvPr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396" y="5301208"/>
            <a:ext cx="2767805" cy="921820"/>
          </a:xfrm>
          <a:prstGeom prst="rect">
            <a:avLst/>
          </a:prstGeom>
        </p:spPr>
      </p:pic>
      <p:pic>
        <p:nvPicPr>
          <p:cNvPr id="2" name="Picture 1" descr="C:\Users\mvubu\AppData\Local\Microsoft\Windows\Temporary Internet Files\Content.Outlook\HJBTH7OY\hands.jpg">
            <a:extLst>
              <a:ext uri="{FF2B5EF4-FFF2-40B4-BE49-F238E27FC236}">
                <a16:creationId xmlns:a16="http://schemas.microsoft.com/office/drawing/2014/main" id="{EBBA10F3-07F6-E0C1-72A2-B0C9124334F8}"/>
              </a:ext>
            </a:extLst>
          </p:cNvPr>
          <p:cNvPicPr/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728" y="2650604"/>
            <a:ext cx="4896544" cy="155679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433695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8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1B5088A7-5BD6-46D1-B6A1-0FE189799EC4}"/>
              </a:ext>
            </a:extLst>
          </p:cNvPr>
          <p:cNvSpPr/>
          <p:nvPr/>
        </p:nvSpPr>
        <p:spPr>
          <a:xfrm>
            <a:off x="4007769" y="4633044"/>
            <a:ext cx="8184231" cy="477945"/>
          </a:xfrm>
          <a:prstGeom prst="rect">
            <a:avLst/>
          </a:prstGeom>
          <a:solidFill>
            <a:srgbClr val="0074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ZA" sz="1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Department of Public Service and Administration (DPSA)</a:t>
            </a:r>
            <a:r>
              <a:rPr lang="en-ZA" sz="1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endParaRPr lang="en-ZA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EBC433-1EC4-423D-B3EB-EF748E35FB69}"/>
              </a:ext>
            </a:extLst>
          </p:cNvPr>
          <p:cNvSpPr txBox="1">
            <a:spLocks/>
          </p:cNvSpPr>
          <p:nvPr/>
        </p:nvSpPr>
        <p:spPr>
          <a:xfrm>
            <a:off x="10200456" y="4633044"/>
            <a:ext cx="1991544" cy="477945"/>
          </a:xfrm>
          <a:prstGeom prst="rect">
            <a:avLst/>
          </a:prstGeom>
          <a:solidFill>
            <a:srgbClr val="00B050"/>
          </a:solidFill>
          <a:ln>
            <a:noFill/>
          </a:ln>
        </p:spPr>
        <p:txBody>
          <a:bodyPr>
            <a:normAutofit/>
          </a:bodyPr>
          <a:lstStyle>
            <a:lvl1pPr marL="0" indent="0" algn="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ZA" b="1" dirty="0">
                <a:solidFill>
                  <a:schemeClr val="bg1"/>
                </a:solidFill>
                <a:latin typeface="Tw Cen MT" panose="020B0602020104020603" pitchFamily="34" charset="0"/>
              </a:rPr>
              <a:t> </a:t>
            </a:r>
            <a:endParaRPr lang="en-ZA" dirty="0">
              <a:solidFill>
                <a:srgbClr val="007434"/>
              </a:solidFill>
              <a:latin typeface="Tw Cen MT" panose="020B0602020104020603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93461EF-E7AD-4DAD-906B-9575A79FF884}"/>
              </a:ext>
            </a:extLst>
          </p:cNvPr>
          <p:cNvSpPr/>
          <p:nvPr/>
        </p:nvSpPr>
        <p:spPr bwMode="ltGray">
          <a:xfrm>
            <a:off x="-80060" y="2583474"/>
            <a:ext cx="10424532" cy="1660332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Draft </a:t>
            </a:r>
          </a:p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Proposal on the formalisation of the OGP South Africa </a:t>
            </a:r>
          </a:p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Multi-Stakeholder Forum (MSF) </a:t>
            </a:r>
          </a:p>
          <a:p>
            <a:pPr algn="ctr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09 May 2024 </a:t>
            </a:r>
            <a:endParaRPr lang="en-ZA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E597F358-6318-4F87-B43B-2C6026C0BFDB}"/>
              </a:ext>
            </a:extLst>
          </p:cNvPr>
          <p:cNvSpPr txBox="1">
            <a:spLocks/>
          </p:cNvSpPr>
          <p:nvPr/>
        </p:nvSpPr>
        <p:spPr>
          <a:xfrm>
            <a:off x="0" y="2583474"/>
            <a:ext cx="11952311" cy="1660332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 defTabSz="400050">
              <a:tabLst>
                <a:tab pos="342900" algn="l"/>
              </a:tabLst>
            </a:pPr>
            <a:endParaRPr lang="en-US" sz="3600" dirty="0">
              <a:solidFill>
                <a:srgbClr val="92D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930880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13333F52-196A-2684-B4EA-A42BE0971E8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22773412"/>
              </p:ext>
            </p:extLst>
          </p:nvPr>
        </p:nvGraphicFramePr>
        <p:xfrm>
          <a:off x="2032000" y="719666"/>
          <a:ext cx="9241742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204294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0E32AEC8-7B38-DC0F-47B7-719348DE4FD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51365109"/>
              </p:ext>
            </p:extLst>
          </p:nvPr>
        </p:nvGraphicFramePr>
        <p:xfrm>
          <a:off x="2032000" y="245103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541461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C9E25A-9A0F-4A1E-B81E-2CE7DE58EE2E}" type="slidenum">
              <a:rPr lang="en-ZA" smtClean="0"/>
              <a:t>4</a:t>
            </a:fld>
            <a:endParaRPr lang="en-ZA" dirty="0"/>
          </a:p>
        </p:txBody>
      </p:sp>
    </p:spTree>
    <p:extLst>
      <p:ext uri="{BB962C8B-B14F-4D97-AF65-F5344CB8AC3E}">
        <p14:creationId xmlns:p14="http://schemas.microsoft.com/office/powerpoint/2010/main" val="7855013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 (Main)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randing Footer (Numbers)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4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8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6659</TotalTime>
  <Words>148</Words>
  <Application>Microsoft Office PowerPoint</Application>
  <PresentationFormat>Widescreen</PresentationFormat>
  <Paragraphs>25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6</vt:i4>
      </vt:variant>
      <vt:variant>
        <vt:lpstr>Slide Titles</vt:lpstr>
      </vt:variant>
      <vt:variant>
        <vt:i4>4</vt:i4>
      </vt:variant>
    </vt:vector>
  </HeadingPairs>
  <TitlesOfParts>
    <vt:vector size="14" baseType="lpstr">
      <vt:lpstr>Arial</vt:lpstr>
      <vt:lpstr>Calibri</vt:lpstr>
      <vt:lpstr>Calibri Light</vt:lpstr>
      <vt:lpstr>Tw Cen MT</vt:lpstr>
      <vt:lpstr>Office Theme (Main)</vt:lpstr>
      <vt:lpstr>Branding Footer (Numbers)</vt:lpstr>
      <vt:lpstr>Custom Design</vt:lpstr>
      <vt:lpstr>2_Custom Design</vt:lpstr>
      <vt:lpstr>3_Custom Design</vt:lpstr>
      <vt:lpstr>4_Custom Design</vt:lpstr>
      <vt:lpstr>PowerPoint Presentation</vt:lpstr>
      <vt:lpstr>PowerPoint Presentation</vt:lpstr>
      <vt:lpstr>PowerPoint Presentation</vt:lpstr>
      <vt:lpstr>PowerPoint Presentation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Truebutterfly</dc:creator>
  <cp:lastModifiedBy>Nonkululeko Msibi</cp:lastModifiedBy>
  <cp:revision>96</cp:revision>
  <dcterms:created xsi:type="dcterms:W3CDTF">2020-08-26T14:00:10Z</dcterms:created>
  <dcterms:modified xsi:type="dcterms:W3CDTF">2024-05-09T06:46:07Z</dcterms:modified>
</cp:coreProperties>
</file>